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7"/>
    <p:restoredTop sz="94710"/>
  </p:normalViewPr>
  <p:slideViewPr>
    <p:cSldViewPr snapToGrid="0" snapToObjects="1">
      <p:cViewPr varScale="1">
        <p:scale>
          <a:sx n="71" d="100"/>
          <a:sy n="71" d="100"/>
        </p:scale>
        <p:origin x="192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7B3846-D654-DB47-A21B-B775CF2558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9FFE871-A81A-BB42-9E42-0C2646B54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6B3536-034E-AD4F-BBAF-EFD434805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BDA5-D052-D04F-8CD1-82302AF23B91}" type="datetimeFigureOut">
              <a:rPr lang="fr-FR" smtClean="0"/>
              <a:t>24/02/2020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EE6B65-6062-E848-B0BD-28D8299BD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18AB29-E3C6-1D49-A49F-F91FD3525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49C1-D357-774B-B92F-C7D1E6B3C6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46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8A5DC9-7851-4841-AB49-D51BBD565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5A56070-C0E7-454E-B062-2E54126525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0BFF3F-6118-2B4B-BBBA-910CF9878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BDA5-D052-D04F-8CD1-82302AF23B91}" type="datetimeFigureOut">
              <a:rPr lang="fr-FR" smtClean="0"/>
              <a:t>24/02/2020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E4829D-1B04-9644-9BC4-F10D8695A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D1F502-FFA6-FC44-A82B-97AE5BB62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49C1-D357-774B-B92F-C7D1E6B3C6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85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B22ACFB-535B-2048-BD2B-C079E702B7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B43855D-3EC4-2D4C-B519-F01B82EE36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9D6947-1FB9-BF48-AAF3-AF2C83130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BDA5-D052-D04F-8CD1-82302AF23B91}" type="datetimeFigureOut">
              <a:rPr lang="fr-FR" smtClean="0"/>
              <a:t>24/02/2020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0DCCDF-47A9-EF40-8402-18A3A3255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6378CD-2452-8C46-A711-4C09581C0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49C1-D357-774B-B92F-C7D1E6B3C6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501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C9D1EF-00E8-C94E-A137-65EADD1C0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8DC6D7-8B40-AC43-AE77-23394827A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75C120-0A6A-7840-A92B-659C0DFDF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BDA5-D052-D04F-8CD1-82302AF23B91}" type="datetimeFigureOut">
              <a:rPr lang="fr-FR" smtClean="0"/>
              <a:t>24/02/2020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F0880D-B72E-B144-AB68-47E5C5F6A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E536CF-552B-5848-AD42-2FE9BF8EA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49C1-D357-774B-B92F-C7D1E6B3C6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309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EFDD6F-8818-5741-98DC-3366E576F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D1D8B0-B27A-E540-9BC6-062E13414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9EFDA3-63EE-1344-931F-CD24A34E7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BDA5-D052-D04F-8CD1-82302AF23B91}" type="datetimeFigureOut">
              <a:rPr lang="fr-FR" smtClean="0"/>
              <a:t>24/02/2020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FFA523-322A-5A41-A798-1AEFE19E1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93473C-E85B-2242-9812-90A644C21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49C1-D357-774B-B92F-C7D1E6B3C6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41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C9DEE2-BA6D-AA41-B475-BD71A02A9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4CE239-B790-2340-828A-9CFF273617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7960FB1-7DBE-6444-8DB6-56D04ABEF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170FDE4-8A2F-D440-8986-DF1A0C434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BDA5-D052-D04F-8CD1-82302AF23B91}" type="datetimeFigureOut">
              <a:rPr lang="fr-FR" smtClean="0"/>
              <a:t>24/02/2020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D391E0-EF66-3547-A824-70E951B61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2A654C-2211-DA49-B323-AD7D7432E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49C1-D357-774B-B92F-C7D1E6B3C6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2555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4E7983-4666-5044-BB4C-CCE0270B7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80ABB6D-7093-444B-90F8-48DD510C8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DEA9598-8581-C945-BC81-CDAE0FC5C7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D4152F7-842E-C142-9B77-8129AECE17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48448D2-D0E5-7449-BEDD-47E03F198E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8258589-FC85-AA43-81A0-7B4057BF4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BDA5-D052-D04F-8CD1-82302AF23B91}" type="datetimeFigureOut">
              <a:rPr lang="fr-FR" smtClean="0"/>
              <a:t>24/02/2020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4708C4B-A3FE-4346-B360-F00DD8847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DA49566-8BC6-BB4B-9AA4-301581F67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49C1-D357-774B-B92F-C7D1E6B3C6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10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AEB8AA-B552-4848-ABBC-C36A41AE9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CF41649-F969-5441-B0DF-8AEA7F3D2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BDA5-D052-D04F-8CD1-82302AF23B91}" type="datetimeFigureOut">
              <a:rPr lang="fr-FR" smtClean="0"/>
              <a:t>24/02/2020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CB158D1-79F1-1445-B566-CE0D2965C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DCECC0A-65C6-B44B-B7C6-9C0E50696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49C1-D357-774B-B92F-C7D1E6B3C6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81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1CC6C8A-F157-1E40-9834-625F05598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BDA5-D052-D04F-8CD1-82302AF23B91}" type="datetimeFigureOut">
              <a:rPr lang="fr-FR" smtClean="0"/>
              <a:t>24/02/2020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47F6DB7-1935-1948-9B45-C8B71F257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EB02E6F-DCB1-804A-977C-43BAC9711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49C1-D357-774B-B92F-C7D1E6B3C6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26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3862E2-5398-8D4E-A41D-EB0A0C397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D4334A-27E4-1048-B874-B258B84E2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1F9B7B2-307A-F14D-BE81-CA063DC6D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467805-73CB-9A40-9A4F-C0A3D061C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BDA5-D052-D04F-8CD1-82302AF23B91}" type="datetimeFigureOut">
              <a:rPr lang="fr-FR" smtClean="0"/>
              <a:t>24/02/2020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44A4E5-B0B3-8C4F-83FC-D8F26D938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181504-F96B-3245-9FF4-ACC46200C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49C1-D357-774B-B92F-C7D1E6B3C6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12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4CE6F4-1D0D-8243-B7F6-DF19D0C87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995A4BF-90F6-934C-AB95-303C637B92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DA64341-8808-634C-870B-657460B19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15C04F5-8888-7249-84F3-B0AAB7E73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BDA5-D052-D04F-8CD1-82302AF23B91}" type="datetimeFigureOut">
              <a:rPr lang="fr-FR" smtClean="0"/>
              <a:t>24/02/2020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B85C43-815C-B44C-99DF-A4BF8730F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F9A5290-63DB-534E-A1DF-B1B9A4169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49C1-D357-774B-B92F-C7D1E6B3C6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5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8E22080-843D-6340-B23E-792E154CC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2AF9CA-1B50-364E-987C-8B1A8F036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BB726B-082E-CC4D-B381-DB2E2BFBF1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7BDA5-D052-D04F-8CD1-82302AF23B91}" type="datetimeFigureOut">
              <a:rPr lang="fr-FR" smtClean="0"/>
              <a:t>24/02/2020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F70693-95F6-A34A-B0D9-7BEAC6EEDD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D2AA07-6FE3-1E4B-B500-F991E770D6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449C1-D357-774B-B92F-C7D1E6B3C6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18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12619329-7D5C-7B4F-96E1-3EC356305543}"/>
              </a:ext>
            </a:extLst>
          </p:cNvPr>
          <p:cNvSpPr txBox="1"/>
          <p:nvPr/>
        </p:nvSpPr>
        <p:spPr>
          <a:xfrm>
            <a:off x="5385056" y="5868550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Ileal lesions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FF75D56-20A0-434A-B7B6-802D5B735A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7250" y="304800"/>
            <a:ext cx="5247114" cy="556375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BFB5C752-DA13-1846-A5D4-6E1C6D3FFB9A}"/>
              </a:ext>
            </a:extLst>
          </p:cNvPr>
          <p:cNvSpPr txBox="1"/>
          <p:nvPr/>
        </p:nvSpPr>
        <p:spPr>
          <a:xfrm rot="16200000">
            <a:off x="1926175" y="2902009"/>
            <a:ext cx="2572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Ileal length explored (cm)</a:t>
            </a:r>
          </a:p>
        </p:txBody>
      </p:sp>
    </p:spTree>
    <p:extLst>
      <p:ext uri="{BB962C8B-B14F-4D97-AF65-F5344CB8AC3E}">
        <p14:creationId xmlns:p14="http://schemas.microsoft.com/office/powerpoint/2010/main" val="36722276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Macintosh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Nassim Hammoudi</dc:creator>
  <cp:lastModifiedBy>Nassim Hammoudi</cp:lastModifiedBy>
  <cp:revision>3</cp:revision>
  <dcterms:created xsi:type="dcterms:W3CDTF">2019-08-29T14:34:42Z</dcterms:created>
  <dcterms:modified xsi:type="dcterms:W3CDTF">2020-02-24T10:33:46Z</dcterms:modified>
</cp:coreProperties>
</file>