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45"/>
    <p:restoredTop sz="94710"/>
  </p:normalViewPr>
  <p:slideViewPr>
    <p:cSldViewPr snapToGrid="0" snapToObjects="1">
      <p:cViewPr varScale="1">
        <p:scale>
          <a:sx n="41" d="100"/>
          <a:sy n="41" d="100"/>
        </p:scale>
        <p:origin x="224" y="1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361E08-E8E8-EA40-868D-29DA9A78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65D5342-77AF-A44D-A5C1-AAFACF7E07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6E9495-C9C8-8D46-A527-0947B8E5E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5F9B-F7CF-3243-9BCC-490DE9175E6D}" type="datetimeFigureOut">
              <a:rPr lang="fr-FR" smtClean="0"/>
              <a:t>24/02/2020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FD41EA-ECB6-6149-8C36-7343CF610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AD0A46-7EE2-7449-9A7A-7A0293257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41656-2D7A-3C41-8F48-E23A52E244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763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F5695D-ECE0-0F47-9E99-EE2AC1B2C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C23BDC4-A1B9-0A45-BAF4-A61383D956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08A89D-2575-974D-8790-8A78468E4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5F9B-F7CF-3243-9BCC-490DE9175E6D}" type="datetimeFigureOut">
              <a:rPr lang="fr-FR" smtClean="0"/>
              <a:t>24/02/2020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766844-6D82-5345-8581-AFBE340DB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15C9CA-9881-CB41-9854-1EA66FB1B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41656-2D7A-3C41-8F48-E23A52E244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6442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ACB54EC-4454-D447-BED3-55BE8B3F1F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53B5B98-408C-584E-B001-D8DBCB4077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4AC4765-BA79-9641-A0E3-78C8F7F1D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5F9B-F7CF-3243-9BCC-490DE9175E6D}" type="datetimeFigureOut">
              <a:rPr lang="fr-FR" smtClean="0"/>
              <a:t>24/02/2020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0AEC02-45B1-CA46-9826-7670EED67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68A2807-A6FA-4D46-832F-67A3D8570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41656-2D7A-3C41-8F48-E23A52E244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7941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3392F5-1F1D-284B-B6C7-739CAF1BE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DB272F-667E-7B45-A850-6F9103D46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7D77C0-EC3F-414A-88C7-01D2C5DF8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5F9B-F7CF-3243-9BCC-490DE9175E6D}" type="datetimeFigureOut">
              <a:rPr lang="fr-FR" smtClean="0"/>
              <a:t>24/02/2020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193591-3B41-8E4B-9572-BF4BDF1C9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2C7674-71F2-C944-B89C-931042E63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41656-2D7A-3C41-8F48-E23A52E244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13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D649A3-1D19-254C-965F-6D3115FEE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0C1B42F-279B-0F41-88EC-352C0B2003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A69A28E-1F75-C240-83BC-68A556D04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5F9B-F7CF-3243-9BCC-490DE9175E6D}" type="datetimeFigureOut">
              <a:rPr lang="fr-FR" smtClean="0"/>
              <a:t>24/02/2020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1534A0-0DC8-E841-BF80-B775E2C53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D09268-4783-5D40-900D-55AD8BC55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41656-2D7A-3C41-8F48-E23A52E244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2318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016844-DB88-9145-89E0-175D19E62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160A582-7DCE-EB44-89AE-97A30468C9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84F5A17-00C5-B64D-A00D-5DFE77CE92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8F37B46-E25C-BE4A-B9AC-05C179626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5F9B-F7CF-3243-9BCC-490DE9175E6D}" type="datetimeFigureOut">
              <a:rPr lang="fr-FR" smtClean="0"/>
              <a:t>24/02/2020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B47DC55-68B5-5549-A962-B52630BDF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DF8DCC9-AFE7-564E-98A6-B5F3ACAF1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41656-2D7A-3C41-8F48-E23A52E244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181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4FC736-08CD-B34B-A51A-3B5149EE2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2D63A69-4EBF-4B44-9F55-0D115D807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C8BFB3A-9317-AB4D-9407-8266E72150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CA343CB-5697-BF4B-B173-9D5CEE0975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5E75317-E99F-6845-89E1-677C2F624E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FD5EA25-CE08-E649-835E-6561C142C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5F9B-F7CF-3243-9BCC-490DE9175E6D}" type="datetimeFigureOut">
              <a:rPr lang="fr-FR" smtClean="0"/>
              <a:t>24/02/2020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5F88FA2-2540-A647-A140-C1FCFF5C0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E2EEAD3-794F-9845-A46A-49510AFB2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41656-2D7A-3C41-8F48-E23A52E244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5223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88E39B-4E95-804C-B07A-47EC8E1ED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CF999D9-CE2D-7B47-B698-0FE2F1140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5F9B-F7CF-3243-9BCC-490DE9175E6D}" type="datetimeFigureOut">
              <a:rPr lang="fr-FR" smtClean="0"/>
              <a:t>24/02/2020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90273F0-23E9-824B-A797-1F778B975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8C96262-FDF3-3745-8F9B-6E84E93C8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41656-2D7A-3C41-8F48-E23A52E244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0702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63C201A-03C3-CC4F-82C8-ACAF15B51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5F9B-F7CF-3243-9BCC-490DE9175E6D}" type="datetimeFigureOut">
              <a:rPr lang="fr-FR" smtClean="0"/>
              <a:t>24/02/2020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9C81621-3821-9347-ADC7-649C496DD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5B221FF-3835-5048-B6DE-3226E0A78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41656-2D7A-3C41-8F48-E23A52E244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0869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CB7373-D8BD-804B-AEDE-C7658F5D9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E73B07-D1CC-4B47-BABE-BEC596F19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7E8B4DE-D7A5-144E-96C0-CCBB8C7427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5E66B06-7B7D-434E-B8B9-3D2A0D2E7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5F9B-F7CF-3243-9BCC-490DE9175E6D}" type="datetimeFigureOut">
              <a:rPr lang="fr-FR" smtClean="0"/>
              <a:t>24/02/2020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2352D78-00EA-DB4B-ABC2-A2A03D313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C38D252-D191-0049-8BA0-D65B8FA09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41656-2D7A-3C41-8F48-E23A52E244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2487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3BBC7A-B018-684F-9D09-4A2EF9471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0A29036-1022-D74F-B2FE-64DCD46CE3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461AC36-1B55-9448-8FE8-FFA75F0E7B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7C7DAB0-C0FC-0848-9DBC-73266B300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5F9B-F7CF-3243-9BCC-490DE9175E6D}" type="datetimeFigureOut">
              <a:rPr lang="fr-FR" smtClean="0"/>
              <a:t>24/02/2020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60F4DC0-224E-CF46-B328-8F446054E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4F6B516-3553-004B-948D-5931011F6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41656-2D7A-3C41-8F48-E23A52E244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0958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AEA6A06-00F9-8645-8E99-4F1DEC611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B798259-6E2B-764A-B586-A8B766722B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0BE4DDB-3503-5944-8E20-3B0EB57149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75F9B-F7CF-3243-9BCC-490DE9175E6D}" type="datetimeFigureOut">
              <a:rPr lang="fr-FR" smtClean="0"/>
              <a:t>24/02/2020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298B78-F245-6D4E-9673-AF4139DBA8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48CE11-B54E-DD49-BFBC-7A5F9FE06B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41656-2D7A-3C41-8F48-E23A52E244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0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C4A9283C-E3DD-D54B-9A05-E8E674E5F4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8777" y="634344"/>
            <a:ext cx="3340100" cy="5778500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74F44106-0C0B-004D-A072-E241EFF08E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1946" y="634344"/>
            <a:ext cx="3314700" cy="577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3409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Macintosh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Nassim Hammoudi</dc:creator>
  <cp:lastModifiedBy>Nassim Hammoudi</cp:lastModifiedBy>
  <cp:revision>4</cp:revision>
  <dcterms:created xsi:type="dcterms:W3CDTF">2020-02-20T15:43:42Z</dcterms:created>
  <dcterms:modified xsi:type="dcterms:W3CDTF">2020-02-24T10:32:53Z</dcterms:modified>
</cp:coreProperties>
</file>