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70" r:id="rId2"/>
  </p:sldIdLst>
  <p:sldSz cx="7772400" cy="4572000"/>
  <p:notesSz cx="6858000" cy="9144000"/>
  <p:defaultTextStyle>
    <a:defPPr>
      <a:defRPr lang="en-US"/>
    </a:defPPr>
    <a:lvl1pPr marL="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1pPr>
    <a:lvl2pPr marL="29623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2pPr>
    <a:lvl3pPr marL="59247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3pPr>
    <a:lvl4pPr marL="88870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4pPr>
    <a:lvl5pPr marL="118494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5pPr>
    <a:lvl6pPr marL="148118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6pPr>
    <a:lvl7pPr marL="177741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7pPr>
    <a:lvl8pPr marL="207365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8pPr>
    <a:lvl9pPr marL="236988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515151"/>
    <a:srgbClr val="3B4E5A"/>
    <a:srgbClr val="DB312A"/>
    <a:srgbClr val="929292"/>
    <a:srgbClr val="CBCBCB"/>
    <a:srgbClr val="000000"/>
    <a:srgbClr val="7F1B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94" y="120"/>
      </p:cViewPr>
      <p:guideLst>
        <p:guide orient="horz" pos="144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748242"/>
            <a:ext cx="5829300" cy="159173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401359"/>
            <a:ext cx="5829300" cy="110384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43417"/>
            <a:ext cx="1675924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43417"/>
            <a:ext cx="4930616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1139826"/>
            <a:ext cx="6703695" cy="190182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3059642"/>
            <a:ext cx="6703695" cy="1000125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43417"/>
            <a:ext cx="6703695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1120775"/>
            <a:ext cx="3288089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1670050"/>
            <a:ext cx="3288089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120775"/>
            <a:ext cx="3304282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670050"/>
            <a:ext cx="330428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658284"/>
            <a:ext cx="3934778" cy="32490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658284"/>
            <a:ext cx="3934778" cy="3249083"/>
          </a:xfrm>
        </p:spPr>
        <p:txBody>
          <a:bodyPr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43417"/>
            <a:ext cx="6703695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217083"/>
            <a:ext cx="6703695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9F39-EA0C-48D6-A8F9-A3750804D0B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237567"/>
            <a:ext cx="262318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138-8028-4CE2-B802-D6E21D6CB4B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142344"/>
            <a:ext cx="54893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Kårhus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Am J Gastroenterol. 2020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[doi]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 icon above is from https://smart.servier.com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3578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Long-term consequences of undiagnosed celiac seropositivity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076347"/>
            <a:ext cx="7772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537DFC-57C9-4440-8F2D-1577B514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9" y="4154784"/>
            <a:ext cx="1886004" cy="355042"/>
          </a:xfrm>
          <a:prstGeom prst="rect">
            <a:avLst/>
          </a:prstGeom>
        </p:spPr>
      </p:pic>
      <p:grpSp>
        <p:nvGrpSpPr>
          <p:cNvPr id="7" name="Group 57">
            <a:extLst>
              <a:ext uri="{FF2B5EF4-FFF2-40B4-BE49-F238E27FC236}">
                <a16:creationId xmlns:a16="http://schemas.microsoft.com/office/drawing/2014/main" id="{20D4A64B-12D1-45DF-9753-98E5DBD98C82}"/>
              </a:ext>
            </a:extLst>
          </p:cNvPr>
          <p:cNvGrpSpPr>
            <a:grpSpLocks/>
          </p:cNvGrpSpPr>
          <p:nvPr/>
        </p:nvGrpSpPr>
        <p:grpSpPr bwMode="auto">
          <a:xfrm>
            <a:off x="3567292" y="1203231"/>
            <a:ext cx="637815" cy="2439818"/>
            <a:chOff x="288" y="717"/>
            <a:chExt cx="649" cy="2336"/>
          </a:xfrm>
          <a:solidFill>
            <a:srgbClr val="DB312A"/>
          </a:solidFill>
        </p:grpSpPr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0D92CD5B-880B-4FF0-B67E-6337065E8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717"/>
              <a:ext cx="649" cy="2336"/>
            </a:xfrm>
            <a:custGeom>
              <a:avLst/>
              <a:gdLst>
                <a:gd name="T0" fmla="*/ 427 w 787"/>
                <a:gd name="T1" fmla="*/ 727 h 2851"/>
                <a:gd name="T2" fmla="*/ 408 w 787"/>
                <a:gd name="T3" fmla="*/ 497 h 2851"/>
                <a:gd name="T4" fmla="*/ 379 w 787"/>
                <a:gd name="T5" fmla="*/ 290 h 2851"/>
                <a:gd name="T6" fmla="*/ 324 w 787"/>
                <a:gd name="T7" fmla="*/ 263 h 2851"/>
                <a:gd name="T8" fmla="*/ 266 w 787"/>
                <a:gd name="T9" fmla="*/ 193 h 2851"/>
                <a:gd name="T10" fmla="*/ 279 w 787"/>
                <a:gd name="T11" fmla="*/ 163 h 2851"/>
                <a:gd name="T12" fmla="*/ 298 w 787"/>
                <a:gd name="T13" fmla="*/ 159 h 2851"/>
                <a:gd name="T14" fmla="*/ 313 w 787"/>
                <a:gd name="T15" fmla="*/ 143 h 2851"/>
                <a:gd name="T16" fmla="*/ 313 w 787"/>
                <a:gd name="T17" fmla="*/ 119 h 2851"/>
                <a:gd name="T18" fmla="*/ 310 w 787"/>
                <a:gd name="T19" fmla="*/ 102 h 2851"/>
                <a:gd name="T20" fmla="*/ 308 w 787"/>
                <a:gd name="T21" fmla="*/ 88 h 2851"/>
                <a:gd name="T22" fmla="*/ 265 w 787"/>
                <a:gd name="T23" fmla="*/ 12 h 2851"/>
                <a:gd name="T24" fmla="*/ 190 w 787"/>
                <a:gd name="T25" fmla="*/ 12 h 2851"/>
                <a:gd name="T26" fmla="*/ 131 w 787"/>
                <a:gd name="T27" fmla="*/ 66 h 2851"/>
                <a:gd name="T28" fmla="*/ 133 w 787"/>
                <a:gd name="T29" fmla="*/ 98 h 2851"/>
                <a:gd name="T30" fmla="*/ 126 w 787"/>
                <a:gd name="T31" fmla="*/ 131 h 2851"/>
                <a:gd name="T32" fmla="*/ 153 w 787"/>
                <a:gd name="T33" fmla="*/ 159 h 2851"/>
                <a:gd name="T34" fmla="*/ 168 w 787"/>
                <a:gd name="T35" fmla="*/ 178 h 2851"/>
                <a:gd name="T36" fmla="*/ 118 w 787"/>
                <a:gd name="T37" fmla="*/ 263 h 2851"/>
                <a:gd name="T38" fmla="*/ 62 w 787"/>
                <a:gd name="T39" fmla="*/ 290 h 2851"/>
                <a:gd name="T40" fmla="*/ 33 w 787"/>
                <a:gd name="T41" fmla="*/ 497 h 2851"/>
                <a:gd name="T42" fmla="*/ 14 w 787"/>
                <a:gd name="T43" fmla="*/ 727 h 2851"/>
                <a:gd name="T44" fmla="*/ 6 w 787"/>
                <a:gd name="T45" fmla="*/ 864 h 2851"/>
                <a:gd name="T46" fmla="*/ 42 w 787"/>
                <a:gd name="T47" fmla="*/ 905 h 2851"/>
                <a:gd name="T48" fmla="*/ 61 w 787"/>
                <a:gd name="T49" fmla="*/ 896 h 2851"/>
                <a:gd name="T50" fmla="*/ 58 w 787"/>
                <a:gd name="T51" fmla="*/ 858 h 2851"/>
                <a:gd name="T52" fmla="*/ 69 w 787"/>
                <a:gd name="T53" fmla="*/ 669 h 2851"/>
                <a:gd name="T54" fmla="*/ 99 w 787"/>
                <a:gd name="T55" fmla="*/ 482 h 2851"/>
                <a:gd name="T56" fmla="*/ 79 w 787"/>
                <a:gd name="T57" fmla="*/ 712 h 2851"/>
                <a:gd name="T58" fmla="*/ 118 w 787"/>
                <a:gd name="T59" fmla="*/ 1083 h 2851"/>
                <a:gd name="T60" fmla="*/ 155 w 787"/>
                <a:gd name="T61" fmla="*/ 1427 h 2851"/>
                <a:gd name="T62" fmla="*/ 131 w 787"/>
                <a:gd name="T63" fmla="*/ 1536 h 2851"/>
                <a:gd name="T64" fmla="*/ 158 w 787"/>
                <a:gd name="T65" fmla="*/ 1563 h 2851"/>
                <a:gd name="T66" fmla="*/ 215 w 787"/>
                <a:gd name="T67" fmla="*/ 1536 h 2851"/>
                <a:gd name="T68" fmla="*/ 214 w 787"/>
                <a:gd name="T69" fmla="*/ 1472 h 2851"/>
                <a:gd name="T70" fmla="*/ 214 w 787"/>
                <a:gd name="T71" fmla="*/ 1191 h 2851"/>
                <a:gd name="T72" fmla="*/ 212 w 787"/>
                <a:gd name="T73" fmla="*/ 931 h 2851"/>
                <a:gd name="T74" fmla="*/ 219 w 787"/>
                <a:gd name="T75" fmla="*/ 841 h 2851"/>
                <a:gd name="T76" fmla="*/ 228 w 787"/>
                <a:gd name="T77" fmla="*/ 841 h 2851"/>
                <a:gd name="T78" fmla="*/ 231 w 787"/>
                <a:gd name="T79" fmla="*/ 1121 h 2851"/>
                <a:gd name="T80" fmla="*/ 230 w 787"/>
                <a:gd name="T81" fmla="*/ 1445 h 2851"/>
                <a:gd name="T82" fmla="*/ 223 w 787"/>
                <a:gd name="T83" fmla="*/ 1515 h 2851"/>
                <a:gd name="T84" fmla="*/ 264 w 787"/>
                <a:gd name="T85" fmla="*/ 1563 h 2851"/>
                <a:gd name="T86" fmla="*/ 310 w 787"/>
                <a:gd name="T87" fmla="*/ 1549 h 2851"/>
                <a:gd name="T88" fmla="*/ 283 w 787"/>
                <a:gd name="T89" fmla="*/ 1475 h 2851"/>
                <a:gd name="T90" fmla="*/ 315 w 787"/>
                <a:gd name="T91" fmla="*/ 1150 h 2851"/>
                <a:gd name="T92" fmla="*/ 374 w 787"/>
                <a:gd name="T93" fmla="*/ 840 h 2851"/>
                <a:gd name="T94" fmla="*/ 337 w 787"/>
                <a:gd name="T95" fmla="*/ 563 h 2851"/>
                <a:gd name="T96" fmla="*/ 360 w 787"/>
                <a:gd name="T97" fmla="*/ 562 h 2851"/>
                <a:gd name="T98" fmla="*/ 388 w 787"/>
                <a:gd name="T99" fmla="*/ 818 h 2851"/>
                <a:gd name="T100" fmla="*/ 382 w 787"/>
                <a:gd name="T101" fmla="*/ 891 h 2851"/>
                <a:gd name="T102" fmla="*/ 382 w 787"/>
                <a:gd name="T103" fmla="*/ 910 h 2851"/>
                <a:gd name="T104" fmla="*/ 432 w 787"/>
                <a:gd name="T105" fmla="*/ 875 h 28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7" h="2851">
                  <a:moveTo>
                    <a:pt x="784" y="1548"/>
                  </a:moveTo>
                  <a:cubicBezTo>
                    <a:pt x="781" y="1542"/>
                    <a:pt x="776" y="1498"/>
                    <a:pt x="769" y="1473"/>
                  </a:cubicBezTo>
                  <a:cubicBezTo>
                    <a:pt x="764" y="1452"/>
                    <a:pt x="758" y="1362"/>
                    <a:pt x="762" y="1321"/>
                  </a:cubicBezTo>
                  <a:cubicBezTo>
                    <a:pt x="764" y="1289"/>
                    <a:pt x="762" y="1238"/>
                    <a:pt x="763" y="1216"/>
                  </a:cubicBezTo>
                  <a:cubicBezTo>
                    <a:pt x="764" y="1093"/>
                    <a:pt x="744" y="1031"/>
                    <a:pt x="740" y="1008"/>
                  </a:cubicBezTo>
                  <a:cubicBezTo>
                    <a:pt x="735" y="985"/>
                    <a:pt x="728" y="953"/>
                    <a:pt x="728" y="904"/>
                  </a:cubicBezTo>
                  <a:cubicBezTo>
                    <a:pt x="728" y="855"/>
                    <a:pt x="731" y="787"/>
                    <a:pt x="727" y="739"/>
                  </a:cubicBezTo>
                  <a:cubicBezTo>
                    <a:pt x="725" y="712"/>
                    <a:pt x="720" y="670"/>
                    <a:pt x="714" y="634"/>
                  </a:cubicBezTo>
                  <a:cubicBezTo>
                    <a:pt x="709" y="598"/>
                    <a:pt x="693" y="543"/>
                    <a:pt x="677" y="527"/>
                  </a:cubicBezTo>
                  <a:cubicBezTo>
                    <a:pt x="662" y="510"/>
                    <a:pt x="640" y="495"/>
                    <a:pt x="618" y="487"/>
                  </a:cubicBezTo>
                  <a:cubicBezTo>
                    <a:pt x="612" y="486"/>
                    <a:pt x="605" y="482"/>
                    <a:pt x="600" y="481"/>
                  </a:cubicBezTo>
                  <a:cubicBezTo>
                    <a:pt x="591" y="479"/>
                    <a:pt x="585" y="480"/>
                    <a:pt x="577" y="479"/>
                  </a:cubicBezTo>
                  <a:cubicBezTo>
                    <a:pt x="560" y="476"/>
                    <a:pt x="546" y="474"/>
                    <a:pt x="533" y="470"/>
                  </a:cubicBezTo>
                  <a:cubicBezTo>
                    <a:pt x="504" y="460"/>
                    <a:pt x="475" y="457"/>
                    <a:pt x="475" y="351"/>
                  </a:cubicBezTo>
                  <a:cubicBezTo>
                    <a:pt x="475" y="351"/>
                    <a:pt x="475" y="351"/>
                    <a:pt x="475" y="351"/>
                  </a:cubicBezTo>
                  <a:cubicBezTo>
                    <a:pt x="483" y="341"/>
                    <a:pt x="486" y="331"/>
                    <a:pt x="489" y="323"/>
                  </a:cubicBezTo>
                  <a:cubicBezTo>
                    <a:pt x="491" y="318"/>
                    <a:pt x="493" y="307"/>
                    <a:pt x="496" y="297"/>
                  </a:cubicBezTo>
                  <a:cubicBezTo>
                    <a:pt x="497" y="297"/>
                    <a:pt x="497" y="297"/>
                    <a:pt x="497" y="297"/>
                  </a:cubicBezTo>
                  <a:cubicBezTo>
                    <a:pt x="501" y="296"/>
                    <a:pt x="504" y="293"/>
                    <a:pt x="508" y="293"/>
                  </a:cubicBezTo>
                  <a:cubicBezTo>
                    <a:pt x="513" y="292"/>
                    <a:pt x="517" y="294"/>
                    <a:pt x="523" y="293"/>
                  </a:cubicBezTo>
                  <a:cubicBezTo>
                    <a:pt x="526" y="292"/>
                    <a:pt x="528" y="290"/>
                    <a:pt x="531" y="289"/>
                  </a:cubicBezTo>
                  <a:cubicBezTo>
                    <a:pt x="536" y="287"/>
                    <a:pt x="552" y="287"/>
                    <a:pt x="556" y="282"/>
                  </a:cubicBezTo>
                  <a:cubicBezTo>
                    <a:pt x="557" y="282"/>
                    <a:pt x="557" y="282"/>
                    <a:pt x="557" y="282"/>
                  </a:cubicBezTo>
                  <a:cubicBezTo>
                    <a:pt x="561" y="275"/>
                    <a:pt x="558" y="264"/>
                    <a:pt x="557" y="259"/>
                  </a:cubicBezTo>
                  <a:cubicBezTo>
                    <a:pt x="554" y="250"/>
                    <a:pt x="556" y="240"/>
                    <a:pt x="555" y="230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8" y="226"/>
                    <a:pt x="559" y="224"/>
                    <a:pt x="557" y="216"/>
                  </a:cubicBezTo>
                  <a:cubicBezTo>
                    <a:pt x="557" y="214"/>
                    <a:pt x="556" y="213"/>
                    <a:pt x="556" y="211"/>
                  </a:cubicBezTo>
                  <a:cubicBezTo>
                    <a:pt x="556" y="207"/>
                    <a:pt x="556" y="203"/>
                    <a:pt x="555" y="199"/>
                  </a:cubicBezTo>
                  <a:cubicBezTo>
                    <a:pt x="555" y="194"/>
                    <a:pt x="554" y="191"/>
                    <a:pt x="553" y="187"/>
                  </a:cubicBezTo>
                  <a:cubicBezTo>
                    <a:pt x="557" y="187"/>
                    <a:pt x="560" y="186"/>
                    <a:pt x="562" y="185"/>
                  </a:cubicBezTo>
                  <a:cubicBezTo>
                    <a:pt x="561" y="178"/>
                    <a:pt x="554" y="173"/>
                    <a:pt x="552" y="167"/>
                  </a:cubicBezTo>
                  <a:cubicBezTo>
                    <a:pt x="550" y="161"/>
                    <a:pt x="549" y="159"/>
                    <a:pt x="549" y="159"/>
                  </a:cubicBezTo>
                  <a:cubicBezTo>
                    <a:pt x="549" y="158"/>
                    <a:pt x="549" y="157"/>
                    <a:pt x="549" y="157"/>
                  </a:cubicBezTo>
                  <a:cubicBezTo>
                    <a:pt x="548" y="132"/>
                    <a:pt x="531" y="97"/>
                    <a:pt x="520" y="74"/>
                  </a:cubicBezTo>
                  <a:cubicBezTo>
                    <a:pt x="509" y="52"/>
                    <a:pt x="493" y="34"/>
                    <a:pt x="472" y="22"/>
                  </a:cubicBezTo>
                  <a:cubicBezTo>
                    <a:pt x="459" y="14"/>
                    <a:pt x="445" y="9"/>
                    <a:pt x="431" y="6"/>
                  </a:cubicBezTo>
                  <a:cubicBezTo>
                    <a:pt x="423" y="4"/>
                    <a:pt x="389" y="0"/>
                    <a:pt x="370" y="4"/>
                  </a:cubicBezTo>
                  <a:cubicBezTo>
                    <a:pt x="351" y="9"/>
                    <a:pt x="343" y="17"/>
                    <a:pt x="339" y="22"/>
                  </a:cubicBezTo>
                  <a:cubicBezTo>
                    <a:pt x="339" y="22"/>
                    <a:pt x="331" y="25"/>
                    <a:pt x="315" y="29"/>
                  </a:cubicBezTo>
                  <a:cubicBezTo>
                    <a:pt x="298" y="37"/>
                    <a:pt x="282" y="49"/>
                    <a:pt x="272" y="66"/>
                  </a:cubicBezTo>
                  <a:cubicBezTo>
                    <a:pt x="262" y="83"/>
                    <a:pt x="258" y="117"/>
                    <a:pt x="234" y="120"/>
                  </a:cubicBezTo>
                  <a:cubicBezTo>
                    <a:pt x="237" y="124"/>
                    <a:pt x="245" y="125"/>
                    <a:pt x="251" y="123"/>
                  </a:cubicBezTo>
                  <a:cubicBezTo>
                    <a:pt x="248" y="138"/>
                    <a:pt x="243" y="154"/>
                    <a:pt x="232" y="164"/>
                  </a:cubicBezTo>
                  <a:cubicBezTo>
                    <a:pt x="237" y="168"/>
                    <a:pt x="236" y="173"/>
                    <a:pt x="236" y="178"/>
                  </a:cubicBezTo>
                  <a:cubicBezTo>
                    <a:pt x="235" y="181"/>
                    <a:pt x="232" y="183"/>
                    <a:pt x="232" y="185"/>
                  </a:cubicBezTo>
                  <a:cubicBezTo>
                    <a:pt x="232" y="187"/>
                    <a:pt x="235" y="187"/>
                    <a:pt x="235" y="189"/>
                  </a:cubicBezTo>
                  <a:cubicBezTo>
                    <a:pt x="237" y="204"/>
                    <a:pt x="235" y="226"/>
                    <a:pt x="225" y="238"/>
                  </a:cubicBezTo>
                  <a:cubicBezTo>
                    <a:pt x="237" y="251"/>
                    <a:pt x="223" y="271"/>
                    <a:pt x="244" y="276"/>
                  </a:cubicBezTo>
                  <a:cubicBezTo>
                    <a:pt x="251" y="278"/>
                    <a:pt x="258" y="278"/>
                    <a:pt x="264" y="281"/>
                  </a:cubicBezTo>
                  <a:cubicBezTo>
                    <a:pt x="268" y="283"/>
                    <a:pt x="270" y="287"/>
                    <a:pt x="274" y="289"/>
                  </a:cubicBezTo>
                  <a:cubicBezTo>
                    <a:pt x="279" y="292"/>
                    <a:pt x="284" y="293"/>
                    <a:pt x="289" y="292"/>
                  </a:cubicBezTo>
                  <a:cubicBezTo>
                    <a:pt x="290" y="292"/>
                    <a:pt x="290" y="292"/>
                    <a:pt x="290" y="292"/>
                  </a:cubicBezTo>
                  <a:cubicBezTo>
                    <a:pt x="293" y="304"/>
                    <a:pt x="296" y="317"/>
                    <a:pt x="299" y="323"/>
                  </a:cubicBezTo>
                  <a:cubicBezTo>
                    <a:pt x="301" y="331"/>
                    <a:pt x="305" y="341"/>
                    <a:pt x="312" y="351"/>
                  </a:cubicBezTo>
                  <a:cubicBezTo>
                    <a:pt x="312" y="457"/>
                    <a:pt x="284" y="460"/>
                    <a:pt x="255" y="470"/>
                  </a:cubicBezTo>
                  <a:cubicBezTo>
                    <a:pt x="241" y="474"/>
                    <a:pt x="227" y="476"/>
                    <a:pt x="211" y="479"/>
                  </a:cubicBezTo>
                  <a:cubicBezTo>
                    <a:pt x="203" y="480"/>
                    <a:pt x="197" y="479"/>
                    <a:pt x="188" y="481"/>
                  </a:cubicBezTo>
                  <a:cubicBezTo>
                    <a:pt x="182" y="482"/>
                    <a:pt x="175" y="486"/>
                    <a:pt x="170" y="487"/>
                  </a:cubicBezTo>
                  <a:cubicBezTo>
                    <a:pt x="147" y="495"/>
                    <a:pt x="126" y="510"/>
                    <a:pt x="110" y="527"/>
                  </a:cubicBezTo>
                  <a:cubicBezTo>
                    <a:pt x="95" y="543"/>
                    <a:pt x="79" y="598"/>
                    <a:pt x="73" y="634"/>
                  </a:cubicBezTo>
                  <a:cubicBezTo>
                    <a:pt x="68" y="670"/>
                    <a:pt x="63" y="712"/>
                    <a:pt x="60" y="739"/>
                  </a:cubicBezTo>
                  <a:cubicBezTo>
                    <a:pt x="57" y="787"/>
                    <a:pt x="59" y="855"/>
                    <a:pt x="59" y="904"/>
                  </a:cubicBezTo>
                  <a:cubicBezTo>
                    <a:pt x="59" y="953"/>
                    <a:pt x="53" y="985"/>
                    <a:pt x="48" y="1008"/>
                  </a:cubicBezTo>
                  <a:cubicBezTo>
                    <a:pt x="43" y="1031"/>
                    <a:pt x="24" y="1093"/>
                    <a:pt x="25" y="1216"/>
                  </a:cubicBezTo>
                  <a:cubicBezTo>
                    <a:pt x="25" y="1238"/>
                    <a:pt x="24" y="1289"/>
                    <a:pt x="26" y="1321"/>
                  </a:cubicBezTo>
                  <a:cubicBezTo>
                    <a:pt x="30" y="1362"/>
                    <a:pt x="24" y="1452"/>
                    <a:pt x="19" y="1473"/>
                  </a:cubicBezTo>
                  <a:cubicBezTo>
                    <a:pt x="12" y="1498"/>
                    <a:pt x="6" y="1542"/>
                    <a:pt x="3" y="1548"/>
                  </a:cubicBezTo>
                  <a:cubicBezTo>
                    <a:pt x="0" y="1555"/>
                    <a:pt x="6" y="1563"/>
                    <a:pt x="10" y="1569"/>
                  </a:cubicBezTo>
                  <a:cubicBezTo>
                    <a:pt x="13" y="1576"/>
                    <a:pt x="12" y="1582"/>
                    <a:pt x="16" y="1591"/>
                  </a:cubicBezTo>
                  <a:cubicBezTo>
                    <a:pt x="19" y="1598"/>
                    <a:pt x="29" y="1613"/>
                    <a:pt x="34" y="1621"/>
                  </a:cubicBezTo>
                  <a:cubicBezTo>
                    <a:pt x="39" y="1630"/>
                    <a:pt x="59" y="1640"/>
                    <a:pt x="75" y="1645"/>
                  </a:cubicBezTo>
                  <a:cubicBezTo>
                    <a:pt x="86" y="1649"/>
                    <a:pt x="106" y="1660"/>
                    <a:pt x="108" y="1655"/>
                  </a:cubicBezTo>
                  <a:cubicBezTo>
                    <a:pt x="111" y="1644"/>
                    <a:pt x="104" y="1637"/>
                    <a:pt x="96" y="1633"/>
                  </a:cubicBezTo>
                  <a:cubicBezTo>
                    <a:pt x="91" y="1630"/>
                    <a:pt x="106" y="1639"/>
                    <a:pt x="109" y="1629"/>
                  </a:cubicBezTo>
                  <a:cubicBezTo>
                    <a:pt x="110" y="1626"/>
                    <a:pt x="110" y="1625"/>
                    <a:pt x="107" y="1620"/>
                  </a:cubicBezTo>
                  <a:cubicBezTo>
                    <a:pt x="109" y="1614"/>
                    <a:pt x="108" y="1614"/>
                    <a:pt x="104" y="1608"/>
                  </a:cubicBezTo>
                  <a:cubicBezTo>
                    <a:pt x="111" y="1606"/>
                    <a:pt x="106" y="1575"/>
                    <a:pt x="103" y="1560"/>
                  </a:cubicBezTo>
                  <a:cubicBezTo>
                    <a:pt x="104" y="1548"/>
                    <a:pt x="105" y="1512"/>
                    <a:pt x="96" y="1487"/>
                  </a:cubicBezTo>
                  <a:cubicBezTo>
                    <a:pt x="91" y="1471"/>
                    <a:pt x="88" y="1456"/>
                    <a:pt x="88" y="1447"/>
                  </a:cubicBezTo>
                  <a:cubicBezTo>
                    <a:pt x="84" y="1424"/>
                    <a:pt x="110" y="1263"/>
                    <a:pt x="124" y="1217"/>
                  </a:cubicBezTo>
                  <a:cubicBezTo>
                    <a:pt x="153" y="1121"/>
                    <a:pt x="144" y="1038"/>
                    <a:pt x="147" y="1021"/>
                  </a:cubicBezTo>
                  <a:cubicBezTo>
                    <a:pt x="150" y="1004"/>
                    <a:pt x="169" y="915"/>
                    <a:pt x="175" y="875"/>
                  </a:cubicBezTo>
                  <a:cubicBezTo>
                    <a:pt x="176" y="876"/>
                    <a:pt x="176" y="876"/>
                    <a:pt x="176" y="876"/>
                  </a:cubicBezTo>
                  <a:cubicBezTo>
                    <a:pt x="179" y="925"/>
                    <a:pt x="184" y="998"/>
                    <a:pt x="185" y="1023"/>
                  </a:cubicBezTo>
                  <a:cubicBezTo>
                    <a:pt x="187" y="1057"/>
                    <a:pt x="209" y="1115"/>
                    <a:pt x="194" y="1143"/>
                  </a:cubicBezTo>
                  <a:cubicBezTo>
                    <a:pt x="179" y="1171"/>
                    <a:pt x="154" y="1217"/>
                    <a:pt x="141" y="1294"/>
                  </a:cubicBezTo>
                  <a:cubicBezTo>
                    <a:pt x="129" y="1354"/>
                    <a:pt x="110" y="1417"/>
                    <a:pt x="122" y="1527"/>
                  </a:cubicBezTo>
                  <a:cubicBezTo>
                    <a:pt x="130" y="1604"/>
                    <a:pt x="128" y="1655"/>
                    <a:pt x="148" y="1741"/>
                  </a:cubicBezTo>
                  <a:cubicBezTo>
                    <a:pt x="165" y="1818"/>
                    <a:pt x="200" y="1912"/>
                    <a:pt x="210" y="1969"/>
                  </a:cubicBezTo>
                  <a:cubicBezTo>
                    <a:pt x="220" y="2025"/>
                    <a:pt x="224" y="2054"/>
                    <a:pt x="227" y="2091"/>
                  </a:cubicBezTo>
                  <a:cubicBezTo>
                    <a:pt x="229" y="2128"/>
                    <a:pt x="204" y="2303"/>
                    <a:pt x="232" y="2404"/>
                  </a:cubicBezTo>
                  <a:cubicBezTo>
                    <a:pt x="259" y="2505"/>
                    <a:pt x="271" y="2569"/>
                    <a:pt x="276" y="2594"/>
                  </a:cubicBezTo>
                  <a:cubicBezTo>
                    <a:pt x="288" y="2648"/>
                    <a:pt x="277" y="2654"/>
                    <a:pt x="282" y="2681"/>
                  </a:cubicBezTo>
                  <a:cubicBezTo>
                    <a:pt x="287" y="2708"/>
                    <a:pt x="288" y="2705"/>
                    <a:pt x="274" y="2731"/>
                  </a:cubicBezTo>
                  <a:cubicBezTo>
                    <a:pt x="261" y="2748"/>
                    <a:pt x="241" y="2785"/>
                    <a:pt x="234" y="2793"/>
                  </a:cubicBezTo>
                  <a:cubicBezTo>
                    <a:pt x="228" y="2802"/>
                    <a:pt x="231" y="2810"/>
                    <a:pt x="234" y="2815"/>
                  </a:cubicBezTo>
                  <a:cubicBezTo>
                    <a:pt x="229" y="2828"/>
                    <a:pt x="244" y="2835"/>
                    <a:pt x="249" y="2835"/>
                  </a:cubicBezTo>
                  <a:cubicBezTo>
                    <a:pt x="247" y="2850"/>
                    <a:pt x="275" y="2848"/>
                    <a:pt x="281" y="2842"/>
                  </a:cubicBezTo>
                  <a:cubicBezTo>
                    <a:pt x="289" y="2850"/>
                    <a:pt x="310" y="2850"/>
                    <a:pt x="318" y="2840"/>
                  </a:cubicBezTo>
                  <a:cubicBezTo>
                    <a:pt x="331" y="2851"/>
                    <a:pt x="354" y="2851"/>
                    <a:pt x="369" y="2837"/>
                  </a:cubicBezTo>
                  <a:cubicBezTo>
                    <a:pt x="384" y="2822"/>
                    <a:pt x="385" y="2807"/>
                    <a:pt x="384" y="2792"/>
                  </a:cubicBezTo>
                  <a:cubicBezTo>
                    <a:pt x="382" y="2778"/>
                    <a:pt x="385" y="2773"/>
                    <a:pt x="389" y="2755"/>
                  </a:cubicBezTo>
                  <a:cubicBezTo>
                    <a:pt x="392" y="2736"/>
                    <a:pt x="394" y="2722"/>
                    <a:pt x="388" y="2709"/>
                  </a:cubicBezTo>
                  <a:cubicBezTo>
                    <a:pt x="381" y="2696"/>
                    <a:pt x="381" y="2690"/>
                    <a:pt x="381" y="2677"/>
                  </a:cubicBezTo>
                  <a:cubicBezTo>
                    <a:pt x="381" y="2664"/>
                    <a:pt x="385" y="2644"/>
                    <a:pt x="377" y="2628"/>
                  </a:cubicBezTo>
                  <a:cubicBezTo>
                    <a:pt x="369" y="2611"/>
                    <a:pt x="359" y="2572"/>
                    <a:pt x="361" y="2529"/>
                  </a:cubicBezTo>
                  <a:cubicBezTo>
                    <a:pt x="362" y="2486"/>
                    <a:pt x="394" y="2247"/>
                    <a:pt x="381" y="2165"/>
                  </a:cubicBezTo>
                  <a:cubicBezTo>
                    <a:pt x="367" y="2083"/>
                    <a:pt x="372" y="2066"/>
                    <a:pt x="376" y="2038"/>
                  </a:cubicBezTo>
                  <a:cubicBezTo>
                    <a:pt x="379" y="2010"/>
                    <a:pt x="387" y="1965"/>
                    <a:pt x="380" y="1906"/>
                  </a:cubicBezTo>
                  <a:cubicBezTo>
                    <a:pt x="377" y="1883"/>
                    <a:pt x="378" y="1788"/>
                    <a:pt x="378" y="1691"/>
                  </a:cubicBezTo>
                  <a:cubicBezTo>
                    <a:pt x="379" y="1629"/>
                    <a:pt x="396" y="1546"/>
                    <a:pt x="379" y="1530"/>
                  </a:cubicBezTo>
                  <a:cubicBezTo>
                    <a:pt x="380" y="1529"/>
                    <a:pt x="380" y="1529"/>
                    <a:pt x="380" y="1529"/>
                  </a:cubicBezTo>
                  <a:cubicBezTo>
                    <a:pt x="384" y="1530"/>
                    <a:pt x="388" y="1531"/>
                    <a:pt x="392" y="1531"/>
                  </a:cubicBezTo>
                  <a:cubicBezTo>
                    <a:pt x="393" y="1531"/>
                    <a:pt x="393" y="1531"/>
                    <a:pt x="393" y="1531"/>
                  </a:cubicBezTo>
                  <a:cubicBezTo>
                    <a:pt x="398" y="1531"/>
                    <a:pt x="404" y="1530"/>
                    <a:pt x="409" y="1528"/>
                  </a:cubicBezTo>
                  <a:cubicBezTo>
                    <a:pt x="408" y="1530"/>
                    <a:pt x="408" y="1530"/>
                    <a:pt x="408" y="1530"/>
                  </a:cubicBezTo>
                  <a:cubicBezTo>
                    <a:pt x="392" y="1546"/>
                    <a:pt x="409" y="1629"/>
                    <a:pt x="409" y="1691"/>
                  </a:cubicBezTo>
                  <a:cubicBezTo>
                    <a:pt x="410" y="1788"/>
                    <a:pt x="411" y="1883"/>
                    <a:pt x="408" y="1906"/>
                  </a:cubicBezTo>
                  <a:cubicBezTo>
                    <a:pt x="401" y="1965"/>
                    <a:pt x="409" y="2010"/>
                    <a:pt x="412" y="2038"/>
                  </a:cubicBezTo>
                  <a:cubicBezTo>
                    <a:pt x="415" y="2066"/>
                    <a:pt x="420" y="2083"/>
                    <a:pt x="407" y="2165"/>
                  </a:cubicBezTo>
                  <a:cubicBezTo>
                    <a:pt x="394" y="2247"/>
                    <a:pt x="425" y="2486"/>
                    <a:pt x="427" y="2529"/>
                  </a:cubicBezTo>
                  <a:cubicBezTo>
                    <a:pt x="429" y="2572"/>
                    <a:pt x="419" y="2611"/>
                    <a:pt x="410" y="2628"/>
                  </a:cubicBezTo>
                  <a:cubicBezTo>
                    <a:pt x="402" y="2644"/>
                    <a:pt x="407" y="2664"/>
                    <a:pt x="407" y="2677"/>
                  </a:cubicBezTo>
                  <a:cubicBezTo>
                    <a:pt x="407" y="2690"/>
                    <a:pt x="407" y="2696"/>
                    <a:pt x="400" y="2709"/>
                  </a:cubicBezTo>
                  <a:cubicBezTo>
                    <a:pt x="393" y="2722"/>
                    <a:pt x="396" y="2736"/>
                    <a:pt x="399" y="2755"/>
                  </a:cubicBezTo>
                  <a:cubicBezTo>
                    <a:pt x="402" y="2773"/>
                    <a:pt x="405" y="2778"/>
                    <a:pt x="404" y="2792"/>
                  </a:cubicBezTo>
                  <a:cubicBezTo>
                    <a:pt x="402" y="2807"/>
                    <a:pt x="404" y="2822"/>
                    <a:pt x="419" y="2837"/>
                  </a:cubicBezTo>
                  <a:cubicBezTo>
                    <a:pt x="433" y="2851"/>
                    <a:pt x="456" y="2851"/>
                    <a:pt x="470" y="2840"/>
                  </a:cubicBezTo>
                  <a:cubicBezTo>
                    <a:pt x="478" y="2850"/>
                    <a:pt x="499" y="2850"/>
                    <a:pt x="506" y="2842"/>
                  </a:cubicBezTo>
                  <a:cubicBezTo>
                    <a:pt x="513" y="2848"/>
                    <a:pt x="540" y="2850"/>
                    <a:pt x="539" y="2835"/>
                  </a:cubicBezTo>
                  <a:cubicBezTo>
                    <a:pt x="544" y="2835"/>
                    <a:pt x="558" y="2828"/>
                    <a:pt x="553" y="2815"/>
                  </a:cubicBezTo>
                  <a:cubicBezTo>
                    <a:pt x="557" y="2810"/>
                    <a:pt x="560" y="2802"/>
                    <a:pt x="553" y="2793"/>
                  </a:cubicBezTo>
                  <a:cubicBezTo>
                    <a:pt x="547" y="2785"/>
                    <a:pt x="526" y="2748"/>
                    <a:pt x="514" y="2731"/>
                  </a:cubicBezTo>
                  <a:cubicBezTo>
                    <a:pt x="500" y="2705"/>
                    <a:pt x="501" y="2708"/>
                    <a:pt x="505" y="2681"/>
                  </a:cubicBezTo>
                  <a:cubicBezTo>
                    <a:pt x="510" y="2654"/>
                    <a:pt x="500" y="2648"/>
                    <a:pt x="512" y="2594"/>
                  </a:cubicBezTo>
                  <a:cubicBezTo>
                    <a:pt x="517" y="2569"/>
                    <a:pt x="529" y="2505"/>
                    <a:pt x="556" y="2404"/>
                  </a:cubicBezTo>
                  <a:cubicBezTo>
                    <a:pt x="583" y="2303"/>
                    <a:pt x="559" y="2128"/>
                    <a:pt x="561" y="2091"/>
                  </a:cubicBezTo>
                  <a:cubicBezTo>
                    <a:pt x="563" y="2054"/>
                    <a:pt x="568" y="2025"/>
                    <a:pt x="578" y="1969"/>
                  </a:cubicBezTo>
                  <a:cubicBezTo>
                    <a:pt x="587" y="1912"/>
                    <a:pt x="623" y="1818"/>
                    <a:pt x="640" y="1741"/>
                  </a:cubicBezTo>
                  <a:cubicBezTo>
                    <a:pt x="660" y="1655"/>
                    <a:pt x="658" y="1604"/>
                    <a:pt x="666" y="1527"/>
                  </a:cubicBezTo>
                  <a:cubicBezTo>
                    <a:pt x="677" y="1417"/>
                    <a:pt x="658" y="1354"/>
                    <a:pt x="646" y="1294"/>
                  </a:cubicBezTo>
                  <a:cubicBezTo>
                    <a:pt x="633" y="1217"/>
                    <a:pt x="608" y="1171"/>
                    <a:pt x="594" y="1143"/>
                  </a:cubicBezTo>
                  <a:cubicBezTo>
                    <a:pt x="579" y="1115"/>
                    <a:pt x="601" y="1057"/>
                    <a:pt x="602" y="1023"/>
                  </a:cubicBezTo>
                  <a:cubicBezTo>
                    <a:pt x="604" y="997"/>
                    <a:pt x="609" y="922"/>
                    <a:pt x="612" y="874"/>
                  </a:cubicBezTo>
                  <a:cubicBezTo>
                    <a:pt x="612" y="874"/>
                    <a:pt x="612" y="874"/>
                    <a:pt x="612" y="874"/>
                  </a:cubicBezTo>
                  <a:cubicBezTo>
                    <a:pt x="618" y="914"/>
                    <a:pt x="638" y="1004"/>
                    <a:pt x="641" y="1021"/>
                  </a:cubicBezTo>
                  <a:cubicBezTo>
                    <a:pt x="644" y="1038"/>
                    <a:pt x="635" y="1121"/>
                    <a:pt x="663" y="1217"/>
                  </a:cubicBezTo>
                  <a:cubicBezTo>
                    <a:pt x="678" y="1263"/>
                    <a:pt x="704" y="1424"/>
                    <a:pt x="699" y="1447"/>
                  </a:cubicBezTo>
                  <a:cubicBezTo>
                    <a:pt x="700" y="1456"/>
                    <a:pt x="697" y="1471"/>
                    <a:pt x="691" y="1487"/>
                  </a:cubicBezTo>
                  <a:cubicBezTo>
                    <a:pt x="683" y="1512"/>
                    <a:pt x="684" y="1548"/>
                    <a:pt x="685" y="1560"/>
                  </a:cubicBezTo>
                  <a:cubicBezTo>
                    <a:pt x="682" y="1575"/>
                    <a:pt x="676" y="1606"/>
                    <a:pt x="684" y="1608"/>
                  </a:cubicBezTo>
                  <a:cubicBezTo>
                    <a:pt x="680" y="1614"/>
                    <a:pt x="678" y="1614"/>
                    <a:pt x="680" y="1620"/>
                  </a:cubicBezTo>
                  <a:cubicBezTo>
                    <a:pt x="678" y="1625"/>
                    <a:pt x="678" y="1626"/>
                    <a:pt x="679" y="1629"/>
                  </a:cubicBezTo>
                  <a:cubicBezTo>
                    <a:pt x="682" y="1639"/>
                    <a:pt x="696" y="1630"/>
                    <a:pt x="691" y="1633"/>
                  </a:cubicBezTo>
                  <a:cubicBezTo>
                    <a:pt x="683" y="1637"/>
                    <a:pt x="676" y="1644"/>
                    <a:pt x="680" y="1655"/>
                  </a:cubicBezTo>
                  <a:cubicBezTo>
                    <a:pt x="682" y="1660"/>
                    <a:pt x="702" y="1649"/>
                    <a:pt x="713" y="1645"/>
                  </a:cubicBezTo>
                  <a:cubicBezTo>
                    <a:pt x="729" y="1640"/>
                    <a:pt x="748" y="1630"/>
                    <a:pt x="753" y="1621"/>
                  </a:cubicBezTo>
                  <a:cubicBezTo>
                    <a:pt x="758" y="1613"/>
                    <a:pt x="768" y="1598"/>
                    <a:pt x="771" y="1591"/>
                  </a:cubicBezTo>
                  <a:cubicBezTo>
                    <a:pt x="776" y="1582"/>
                    <a:pt x="775" y="1576"/>
                    <a:pt x="778" y="1569"/>
                  </a:cubicBezTo>
                  <a:cubicBezTo>
                    <a:pt x="781" y="1563"/>
                    <a:pt x="787" y="1555"/>
                    <a:pt x="784" y="154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8A5AB168-5340-4FD5-86AB-EACEE5D11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717"/>
              <a:ext cx="649" cy="2336"/>
            </a:xfrm>
            <a:custGeom>
              <a:avLst/>
              <a:gdLst>
                <a:gd name="T0" fmla="*/ 427 w 787"/>
                <a:gd name="T1" fmla="*/ 727 h 2851"/>
                <a:gd name="T2" fmla="*/ 408 w 787"/>
                <a:gd name="T3" fmla="*/ 497 h 2851"/>
                <a:gd name="T4" fmla="*/ 379 w 787"/>
                <a:gd name="T5" fmla="*/ 290 h 2851"/>
                <a:gd name="T6" fmla="*/ 324 w 787"/>
                <a:gd name="T7" fmla="*/ 263 h 2851"/>
                <a:gd name="T8" fmla="*/ 266 w 787"/>
                <a:gd name="T9" fmla="*/ 193 h 2851"/>
                <a:gd name="T10" fmla="*/ 279 w 787"/>
                <a:gd name="T11" fmla="*/ 163 h 2851"/>
                <a:gd name="T12" fmla="*/ 298 w 787"/>
                <a:gd name="T13" fmla="*/ 159 h 2851"/>
                <a:gd name="T14" fmla="*/ 313 w 787"/>
                <a:gd name="T15" fmla="*/ 143 h 2851"/>
                <a:gd name="T16" fmla="*/ 313 w 787"/>
                <a:gd name="T17" fmla="*/ 119 h 2851"/>
                <a:gd name="T18" fmla="*/ 310 w 787"/>
                <a:gd name="T19" fmla="*/ 102 h 2851"/>
                <a:gd name="T20" fmla="*/ 308 w 787"/>
                <a:gd name="T21" fmla="*/ 88 h 2851"/>
                <a:gd name="T22" fmla="*/ 265 w 787"/>
                <a:gd name="T23" fmla="*/ 12 h 2851"/>
                <a:gd name="T24" fmla="*/ 190 w 787"/>
                <a:gd name="T25" fmla="*/ 12 h 2851"/>
                <a:gd name="T26" fmla="*/ 131 w 787"/>
                <a:gd name="T27" fmla="*/ 66 h 2851"/>
                <a:gd name="T28" fmla="*/ 133 w 787"/>
                <a:gd name="T29" fmla="*/ 98 h 2851"/>
                <a:gd name="T30" fmla="*/ 126 w 787"/>
                <a:gd name="T31" fmla="*/ 131 h 2851"/>
                <a:gd name="T32" fmla="*/ 153 w 787"/>
                <a:gd name="T33" fmla="*/ 159 h 2851"/>
                <a:gd name="T34" fmla="*/ 168 w 787"/>
                <a:gd name="T35" fmla="*/ 178 h 2851"/>
                <a:gd name="T36" fmla="*/ 118 w 787"/>
                <a:gd name="T37" fmla="*/ 263 h 2851"/>
                <a:gd name="T38" fmla="*/ 62 w 787"/>
                <a:gd name="T39" fmla="*/ 290 h 2851"/>
                <a:gd name="T40" fmla="*/ 33 w 787"/>
                <a:gd name="T41" fmla="*/ 497 h 2851"/>
                <a:gd name="T42" fmla="*/ 14 w 787"/>
                <a:gd name="T43" fmla="*/ 727 h 2851"/>
                <a:gd name="T44" fmla="*/ 6 w 787"/>
                <a:gd name="T45" fmla="*/ 864 h 2851"/>
                <a:gd name="T46" fmla="*/ 42 w 787"/>
                <a:gd name="T47" fmla="*/ 905 h 2851"/>
                <a:gd name="T48" fmla="*/ 61 w 787"/>
                <a:gd name="T49" fmla="*/ 896 h 2851"/>
                <a:gd name="T50" fmla="*/ 58 w 787"/>
                <a:gd name="T51" fmla="*/ 858 h 2851"/>
                <a:gd name="T52" fmla="*/ 69 w 787"/>
                <a:gd name="T53" fmla="*/ 669 h 2851"/>
                <a:gd name="T54" fmla="*/ 99 w 787"/>
                <a:gd name="T55" fmla="*/ 482 h 2851"/>
                <a:gd name="T56" fmla="*/ 79 w 787"/>
                <a:gd name="T57" fmla="*/ 712 h 2851"/>
                <a:gd name="T58" fmla="*/ 118 w 787"/>
                <a:gd name="T59" fmla="*/ 1083 h 2851"/>
                <a:gd name="T60" fmla="*/ 155 w 787"/>
                <a:gd name="T61" fmla="*/ 1427 h 2851"/>
                <a:gd name="T62" fmla="*/ 131 w 787"/>
                <a:gd name="T63" fmla="*/ 1536 h 2851"/>
                <a:gd name="T64" fmla="*/ 158 w 787"/>
                <a:gd name="T65" fmla="*/ 1563 h 2851"/>
                <a:gd name="T66" fmla="*/ 215 w 787"/>
                <a:gd name="T67" fmla="*/ 1536 h 2851"/>
                <a:gd name="T68" fmla="*/ 214 w 787"/>
                <a:gd name="T69" fmla="*/ 1472 h 2851"/>
                <a:gd name="T70" fmla="*/ 214 w 787"/>
                <a:gd name="T71" fmla="*/ 1191 h 2851"/>
                <a:gd name="T72" fmla="*/ 212 w 787"/>
                <a:gd name="T73" fmla="*/ 931 h 2851"/>
                <a:gd name="T74" fmla="*/ 219 w 787"/>
                <a:gd name="T75" fmla="*/ 841 h 2851"/>
                <a:gd name="T76" fmla="*/ 228 w 787"/>
                <a:gd name="T77" fmla="*/ 841 h 2851"/>
                <a:gd name="T78" fmla="*/ 231 w 787"/>
                <a:gd name="T79" fmla="*/ 1121 h 2851"/>
                <a:gd name="T80" fmla="*/ 230 w 787"/>
                <a:gd name="T81" fmla="*/ 1445 h 2851"/>
                <a:gd name="T82" fmla="*/ 223 w 787"/>
                <a:gd name="T83" fmla="*/ 1515 h 2851"/>
                <a:gd name="T84" fmla="*/ 264 w 787"/>
                <a:gd name="T85" fmla="*/ 1563 h 2851"/>
                <a:gd name="T86" fmla="*/ 310 w 787"/>
                <a:gd name="T87" fmla="*/ 1549 h 2851"/>
                <a:gd name="T88" fmla="*/ 283 w 787"/>
                <a:gd name="T89" fmla="*/ 1475 h 2851"/>
                <a:gd name="T90" fmla="*/ 315 w 787"/>
                <a:gd name="T91" fmla="*/ 1150 h 2851"/>
                <a:gd name="T92" fmla="*/ 374 w 787"/>
                <a:gd name="T93" fmla="*/ 840 h 2851"/>
                <a:gd name="T94" fmla="*/ 337 w 787"/>
                <a:gd name="T95" fmla="*/ 563 h 2851"/>
                <a:gd name="T96" fmla="*/ 360 w 787"/>
                <a:gd name="T97" fmla="*/ 562 h 2851"/>
                <a:gd name="T98" fmla="*/ 388 w 787"/>
                <a:gd name="T99" fmla="*/ 818 h 2851"/>
                <a:gd name="T100" fmla="*/ 382 w 787"/>
                <a:gd name="T101" fmla="*/ 891 h 2851"/>
                <a:gd name="T102" fmla="*/ 382 w 787"/>
                <a:gd name="T103" fmla="*/ 910 h 2851"/>
                <a:gd name="T104" fmla="*/ 432 w 787"/>
                <a:gd name="T105" fmla="*/ 875 h 28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7" h="2851">
                  <a:moveTo>
                    <a:pt x="784" y="1548"/>
                  </a:moveTo>
                  <a:cubicBezTo>
                    <a:pt x="781" y="1542"/>
                    <a:pt x="776" y="1498"/>
                    <a:pt x="769" y="1473"/>
                  </a:cubicBezTo>
                  <a:cubicBezTo>
                    <a:pt x="764" y="1452"/>
                    <a:pt x="758" y="1362"/>
                    <a:pt x="762" y="1321"/>
                  </a:cubicBezTo>
                  <a:cubicBezTo>
                    <a:pt x="764" y="1289"/>
                    <a:pt x="762" y="1238"/>
                    <a:pt x="763" y="1216"/>
                  </a:cubicBezTo>
                  <a:cubicBezTo>
                    <a:pt x="764" y="1093"/>
                    <a:pt x="744" y="1031"/>
                    <a:pt x="740" y="1008"/>
                  </a:cubicBezTo>
                  <a:cubicBezTo>
                    <a:pt x="735" y="985"/>
                    <a:pt x="728" y="953"/>
                    <a:pt x="728" y="904"/>
                  </a:cubicBezTo>
                  <a:cubicBezTo>
                    <a:pt x="728" y="855"/>
                    <a:pt x="731" y="787"/>
                    <a:pt x="727" y="739"/>
                  </a:cubicBezTo>
                  <a:cubicBezTo>
                    <a:pt x="725" y="712"/>
                    <a:pt x="720" y="670"/>
                    <a:pt x="714" y="634"/>
                  </a:cubicBezTo>
                  <a:cubicBezTo>
                    <a:pt x="709" y="598"/>
                    <a:pt x="693" y="543"/>
                    <a:pt x="677" y="527"/>
                  </a:cubicBezTo>
                  <a:cubicBezTo>
                    <a:pt x="662" y="510"/>
                    <a:pt x="640" y="495"/>
                    <a:pt x="618" y="487"/>
                  </a:cubicBezTo>
                  <a:cubicBezTo>
                    <a:pt x="612" y="486"/>
                    <a:pt x="605" y="482"/>
                    <a:pt x="600" y="481"/>
                  </a:cubicBezTo>
                  <a:cubicBezTo>
                    <a:pt x="591" y="479"/>
                    <a:pt x="585" y="480"/>
                    <a:pt x="577" y="479"/>
                  </a:cubicBezTo>
                  <a:cubicBezTo>
                    <a:pt x="560" y="476"/>
                    <a:pt x="546" y="474"/>
                    <a:pt x="533" y="470"/>
                  </a:cubicBezTo>
                  <a:cubicBezTo>
                    <a:pt x="504" y="460"/>
                    <a:pt x="475" y="457"/>
                    <a:pt x="475" y="351"/>
                  </a:cubicBezTo>
                  <a:cubicBezTo>
                    <a:pt x="475" y="351"/>
                    <a:pt x="475" y="351"/>
                    <a:pt x="475" y="351"/>
                  </a:cubicBezTo>
                  <a:cubicBezTo>
                    <a:pt x="483" y="341"/>
                    <a:pt x="486" y="331"/>
                    <a:pt x="489" y="323"/>
                  </a:cubicBezTo>
                  <a:cubicBezTo>
                    <a:pt x="491" y="318"/>
                    <a:pt x="493" y="307"/>
                    <a:pt x="496" y="297"/>
                  </a:cubicBezTo>
                  <a:cubicBezTo>
                    <a:pt x="497" y="297"/>
                    <a:pt x="497" y="297"/>
                    <a:pt x="497" y="297"/>
                  </a:cubicBezTo>
                  <a:cubicBezTo>
                    <a:pt x="501" y="296"/>
                    <a:pt x="504" y="293"/>
                    <a:pt x="508" y="293"/>
                  </a:cubicBezTo>
                  <a:cubicBezTo>
                    <a:pt x="513" y="292"/>
                    <a:pt x="517" y="294"/>
                    <a:pt x="523" y="293"/>
                  </a:cubicBezTo>
                  <a:cubicBezTo>
                    <a:pt x="526" y="292"/>
                    <a:pt x="528" y="290"/>
                    <a:pt x="531" y="289"/>
                  </a:cubicBezTo>
                  <a:cubicBezTo>
                    <a:pt x="536" y="287"/>
                    <a:pt x="552" y="287"/>
                    <a:pt x="556" y="282"/>
                  </a:cubicBezTo>
                  <a:cubicBezTo>
                    <a:pt x="557" y="282"/>
                    <a:pt x="557" y="282"/>
                    <a:pt x="557" y="282"/>
                  </a:cubicBezTo>
                  <a:cubicBezTo>
                    <a:pt x="561" y="275"/>
                    <a:pt x="558" y="264"/>
                    <a:pt x="557" y="259"/>
                  </a:cubicBezTo>
                  <a:cubicBezTo>
                    <a:pt x="554" y="250"/>
                    <a:pt x="556" y="240"/>
                    <a:pt x="555" y="230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8" y="226"/>
                    <a:pt x="559" y="224"/>
                    <a:pt x="557" y="216"/>
                  </a:cubicBezTo>
                  <a:cubicBezTo>
                    <a:pt x="557" y="214"/>
                    <a:pt x="556" y="213"/>
                    <a:pt x="556" y="211"/>
                  </a:cubicBezTo>
                  <a:cubicBezTo>
                    <a:pt x="556" y="207"/>
                    <a:pt x="556" y="203"/>
                    <a:pt x="555" y="199"/>
                  </a:cubicBezTo>
                  <a:cubicBezTo>
                    <a:pt x="555" y="194"/>
                    <a:pt x="554" y="191"/>
                    <a:pt x="553" y="187"/>
                  </a:cubicBezTo>
                  <a:cubicBezTo>
                    <a:pt x="557" y="187"/>
                    <a:pt x="560" y="186"/>
                    <a:pt x="562" y="185"/>
                  </a:cubicBezTo>
                  <a:cubicBezTo>
                    <a:pt x="561" y="178"/>
                    <a:pt x="554" y="173"/>
                    <a:pt x="552" y="167"/>
                  </a:cubicBezTo>
                  <a:cubicBezTo>
                    <a:pt x="550" y="161"/>
                    <a:pt x="549" y="159"/>
                    <a:pt x="549" y="159"/>
                  </a:cubicBezTo>
                  <a:cubicBezTo>
                    <a:pt x="549" y="158"/>
                    <a:pt x="549" y="157"/>
                    <a:pt x="549" y="157"/>
                  </a:cubicBezTo>
                  <a:cubicBezTo>
                    <a:pt x="548" y="132"/>
                    <a:pt x="531" y="97"/>
                    <a:pt x="520" y="74"/>
                  </a:cubicBezTo>
                  <a:cubicBezTo>
                    <a:pt x="509" y="52"/>
                    <a:pt x="493" y="34"/>
                    <a:pt x="472" y="22"/>
                  </a:cubicBezTo>
                  <a:cubicBezTo>
                    <a:pt x="459" y="14"/>
                    <a:pt x="445" y="9"/>
                    <a:pt x="431" y="6"/>
                  </a:cubicBezTo>
                  <a:cubicBezTo>
                    <a:pt x="423" y="4"/>
                    <a:pt x="389" y="0"/>
                    <a:pt x="370" y="4"/>
                  </a:cubicBezTo>
                  <a:cubicBezTo>
                    <a:pt x="351" y="9"/>
                    <a:pt x="343" y="17"/>
                    <a:pt x="339" y="22"/>
                  </a:cubicBezTo>
                  <a:cubicBezTo>
                    <a:pt x="339" y="22"/>
                    <a:pt x="331" y="25"/>
                    <a:pt x="315" y="29"/>
                  </a:cubicBezTo>
                  <a:cubicBezTo>
                    <a:pt x="298" y="37"/>
                    <a:pt x="282" y="49"/>
                    <a:pt x="272" y="66"/>
                  </a:cubicBezTo>
                  <a:cubicBezTo>
                    <a:pt x="262" y="83"/>
                    <a:pt x="258" y="117"/>
                    <a:pt x="234" y="120"/>
                  </a:cubicBezTo>
                  <a:cubicBezTo>
                    <a:pt x="237" y="124"/>
                    <a:pt x="245" y="125"/>
                    <a:pt x="251" y="123"/>
                  </a:cubicBezTo>
                  <a:cubicBezTo>
                    <a:pt x="248" y="138"/>
                    <a:pt x="243" y="154"/>
                    <a:pt x="232" y="164"/>
                  </a:cubicBezTo>
                  <a:cubicBezTo>
                    <a:pt x="237" y="168"/>
                    <a:pt x="236" y="173"/>
                    <a:pt x="236" y="178"/>
                  </a:cubicBezTo>
                  <a:cubicBezTo>
                    <a:pt x="235" y="181"/>
                    <a:pt x="232" y="183"/>
                    <a:pt x="232" y="185"/>
                  </a:cubicBezTo>
                  <a:cubicBezTo>
                    <a:pt x="232" y="187"/>
                    <a:pt x="235" y="187"/>
                    <a:pt x="235" y="189"/>
                  </a:cubicBezTo>
                  <a:cubicBezTo>
                    <a:pt x="237" y="204"/>
                    <a:pt x="235" y="226"/>
                    <a:pt x="225" y="238"/>
                  </a:cubicBezTo>
                  <a:cubicBezTo>
                    <a:pt x="237" y="251"/>
                    <a:pt x="223" y="271"/>
                    <a:pt x="244" y="276"/>
                  </a:cubicBezTo>
                  <a:cubicBezTo>
                    <a:pt x="251" y="278"/>
                    <a:pt x="258" y="278"/>
                    <a:pt x="264" y="281"/>
                  </a:cubicBezTo>
                  <a:cubicBezTo>
                    <a:pt x="268" y="283"/>
                    <a:pt x="270" y="287"/>
                    <a:pt x="274" y="289"/>
                  </a:cubicBezTo>
                  <a:cubicBezTo>
                    <a:pt x="279" y="292"/>
                    <a:pt x="284" y="293"/>
                    <a:pt x="289" y="292"/>
                  </a:cubicBezTo>
                  <a:cubicBezTo>
                    <a:pt x="290" y="292"/>
                    <a:pt x="290" y="292"/>
                    <a:pt x="290" y="292"/>
                  </a:cubicBezTo>
                  <a:cubicBezTo>
                    <a:pt x="293" y="304"/>
                    <a:pt x="296" y="317"/>
                    <a:pt x="299" y="323"/>
                  </a:cubicBezTo>
                  <a:cubicBezTo>
                    <a:pt x="301" y="331"/>
                    <a:pt x="305" y="341"/>
                    <a:pt x="312" y="351"/>
                  </a:cubicBezTo>
                  <a:cubicBezTo>
                    <a:pt x="312" y="457"/>
                    <a:pt x="284" y="460"/>
                    <a:pt x="255" y="470"/>
                  </a:cubicBezTo>
                  <a:cubicBezTo>
                    <a:pt x="241" y="474"/>
                    <a:pt x="227" y="476"/>
                    <a:pt x="211" y="479"/>
                  </a:cubicBezTo>
                  <a:cubicBezTo>
                    <a:pt x="203" y="480"/>
                    <a:pt x="197" y="479"/>
                    <a:pt x="188" y="481"/>
                  </a:cubicBezTo>
                  <a:cubicBezTo>
                    <a:pt x="182" y="482"/>
                    <a:pt x="175" y="486"/>
                    <a:pt x="170" y="487"/>
                  </a:cubicBezTo>
                  <a:cubicBezTo>
                    <a:pt x="147" y="495"/>
                    <a:pt x="126" y="510"/>
                    <a:pt x="110" y="527"/>
                  </a:cubicBezTo>
                  <a:cubicBezTo>
                    <a:pt x="95" y="543"/>
                    <a:pt x="79" y="598"/>
                    <a:pt x="73" y="634"/>
                  </a:cubicBezTo>
                  <a:cubicBezTo>
                    <a:pt x="68" y="670"/>
                    <a:pt x="63" y="712"/>
                    <a:pt x="60" y="739"/>
                  </a:cubicBezTo>
                  <a:cubicBezTo>
                    <a:pt x="57" y="787"/>
                    <a:pt x="59" y="855"/>
                    <a:pt x="59" y="904"/>
                  </a:cubicBezTo>
                  <a:cubicBezTo>
                    <a:pt x="59" y="953"/>
                    <a:pt x="53" y="985"/>
                    <a:pt x="48" y="1008"/>
                  </a:cubicBezTo>
                  <a:cubicBezTo>
                    <a:pt x="43" y="1031"/>
                    <a:pt x="24" y="1093"/>
                    <a:pt x="25" y="1216"/>
                  </a:cubicBezTo>
                  <a:cubicBezTo>
                    <a:pt x="25" y="1238"/>
                    <a:pt x="24" y="1289"/>
                    <a:pt x="26" y="1321"/>
                  </a:cubicBezTo>
                  <a:cubicBezTo>
                    <a:pt x="30" y="1362"/>
                    <a:pt x="24" y="1452"/>
                    <a:pt x="19" y="1473"/>
                  </a:cubicBezTo>
                  <a:cubicBezTo>
                    <a:pt x="12" y="1498"/>
                    <a:pt x="6" y="1542"/>
                    <a:pt x="3" y="1548"/>
                  </a:cubicBezTo>
                  <a:cubicBezTo>
                    <a:pt x="0" y="1555"/>
                    <a:pt x="6" y="1563"/>
                    <a:pt x="10" y="1569"/>
                  </a:cubicBezTo>
                  <a:cubicBezTo>
                    <a:pt x="13" y="1576"/>
                    <a:pt x="12" y="1582"/>
                    <a:pt x="16" y="1591"/>
                  </a:cubicBezTo>
                  <a:cubicBezTo>
                    <a:pt x="19" y="1598"/>
                    <a:pt x="29" y="1613"/>
                    <a:pt x="34" y="1621"/>
                  </a:cubicBezTo>
                  <a:cubicBezTo>
                    <a:pt x="39" y="1630"/>
                    <a:pt x="59" y="1640"/>
                    <a:pt x="75" y="1645"/>
                  </a:cubicBezTo>
                  <a:cubicBezTo>
                    <a:pt x="86" y="1649"/>
                    <a:pt x="106" y="1660"/>
                    <a:pt x="108" y="1655"/>
                  </a:cubicBezTo>
                  <a:cubicBezTo>
                    <a:pt x="111" y="1644"/>
                    <a:pt x="104" y="1637"/>
                    <a:pt x="96" y="1633"/>
                  </a:cubicBezTo>
                  <a:cubicBezTo>
                    <a:pt x="91" y="1630"/>
                    <a:pt x="106" y="1639"/>
                    <a:pt x="109" y="1629"/>
                  </a:cubicBezTo>
                  <a:cubicBezTo>
                    <a:pt x="110" y="1626"/>
                    <a:pt x="110" y="1625"/>
                    <a:pt x="107" y="1620"/>
                  </a:cubicBezTo>
                  <a:cubicBezTo>
                    <a:pt x="109" y="1614"/>
                    <a:pt x="108" y="1614"/>
                    <a:pt x="104" y="1608"/>
                  </a:cubicBezTo>
                  <a:cubicBezTo>
                    <a:pt x="111" y="1606"/>
                    <a:pt x="106" y="1575"/>
                    <a:pt x="103" y="1560"/>
                  </a:cubicBezTo>
                  <a:cubicBezTo>
                    <a:pt x="104" y="1548"/>
                    <a:pt x="105" y="1512"/>
                    <a:pt x="96" y="1487"/>
                  </a:cubicBezTo>
                  <a:cubicBezTo>
                    <a:pt x="91" y="1471"/>
                    <a:pt x="88" y="1456"/>
                    <a:pt x="88" y="1447"/>
                  </a:cubicBezTo>
                  <a:cubicBezTo>
                    <a:pt x="84" y="1424"/>
                    <a:pt x="110" y="1263"/>
                    <a:pt x="124" y="1217"/>
                  </a:cubicBezTo>
                  <a:cubicBezTo>
                    <a:pt x="153" y="1121"/>
                    <a:pt x="144" y="1038"/>
                    <a:pt x="147" y="1021"/>
                  </a:cubicBezTo>
                  <a:cubicBezTo>
                    <a:pt x="150" y="1004"/>
                    <a:pt x="169" y="915"/>
                    <a:pt x="175" y="875"/>
                  </a:cubicBezTo>
                  <a:cubicBezTo>
                    <a:pt x="176" y="876"/>
                    <a:pt x="176" y="876"/>
                    <a:pt x="176" y="876"/>
                  </a:cubicBezTo>
                  <a:cubicBezTo>
                    <a:pt x="179" y="925"/>
                    <a:pt x="184" y="998"/>
                    <a:pt x="185" y="1023"/>
                  </a:cubicBezTo>
                  <a:cubicBezTo>
                    <a:pt x="187" y="1057"/>
                    <a:pt x="209" y="1115"/>
                    <a:pt x="194" y="1143"/>
                  </a:cubicBezTo>
                  <a:cubicBezTo>
                    <a:pt x="179" y="1171"/>
                    <a:pt x="154" y="1217"/>
                    <a:pt x="141" y="1294"/>
                  </a:cubicBezTo>
                  <a:cubicBezTo>
                    <a:pt x="129" y="1354"/>
                    <a:pt x="110" y="1417"/>
                    <a:pt x="122" y="1527"/>
                  </a:cubicBezTo>
                  <a:cubicBezTo>
                    <a:pt x="130" y="1604"/>
                    <a:pt x="128" y="1655"/>
                    <a:pt x="148" y="1741"/>
                  </a:cubicBezTo>
                  <a:cubicBezTo>
                    <a:pt x="165" y="1818"/>
                    <a:pt x="200" y="1912"/>
                    <a:pt x="210" y="1969"/>
                  </a:cubicBezTo>
                  <a:cubicBezTo>
                    <a:pt x="220" y="2025"/>
                    <a:pt x="224" y="2054"/>
                    <a:pt x="227" y="2091"/>
                  </a:cubicBezTo>
                  <a:cubicBezTo>
                    <a:pt x="229" y="2128"/>
                    <a:pt x="204" y="2303"/>
                    <a:pt x="232" y="2404"/>
                  </a:cubicBezTo>
                  <a:cubicBezTo>
                    <a:pt x="259" y="2505"/>
                    <a:pt x="271" y="2569"/>
                    <a:pt x="276" y="2594"/>
                  </a:cubicBezTo>
                  <a:cubicBezTo>
                    <a:pt x="288" y="2648"/>
                    <a:pt x="277" y="2654"/>
                    <a:pt x="282" y="2681"/>
                  </a:cubicBezTo>
                  <a:cubicBezTo>
                    <a:pt x="287" y="2708"/>
                    <a:pt x="288" y="2705"/>
                    <a:pt x="274" y="2731"/>
                  </a:cubicBezTo>
                  <a:cubicBezTo>
                    <a:pt x="261" y="2748"/>
                    <a:pt x="241" y="2785"/>
                    <a:pt x="234" y="2793"/>
                  </a:cubicBezTo>
                  <a:cubicBezTo>
                    <a:pt x="228" y="2802"/>
                    <a:pt x="231" y="2810"/>
                    <a:pt x="234" y="2815"/>
                  </a:cubicBezTo>
                  <a:cubicBezTo>
                    <a:pt x="229" y="2828"/>
                    <a:pt x="244" y="2835"/>
                    <a:pt x="249" y="2835"/>
                  </a:cubicBezTo>
                  <a:cubicBezTo>
                    <a:pt x="247" y="2850"/>
                    <a:pt x="275" y="2848"/>
                    <a:pt x="281" y="2842"/>
                  </a:cubicBezTo>
                  <a:cubicBezTo>
                    <a:pt x="289" y="2850"/>
                    <a:pt x="310" y="2850"/>
                    <a:pt x="318" y="2840"/>
                  </a:cubicBezTo>
                  <a:cubicBezTo>
                    <a:pt x="331" y="2851"/>
                    <a:pt x="354" y="2851"/>
                    <a:pt x="369" y="2837"/>
                  </a:cubicBezTo>
                  <a:cubicBezTo>
                    <a:pt x="384" y="2822"/>
                    <a:pt x="385" y="2807"/>
                    <a:pt x="384" y="2792"/>
                  </a:cubicBezTo>
                  <a:cubicBezTo>
                    <a:pt x="382" y="2778"/>
                    <a:pt x="385" y="2773"/>
                    <a:pt x="389" y="2755"/>
                  </a:cubicBezTo>
                  <a:cubicBezTo>
                    <a:pt x="392" y="2736"/>
                    <a:pt x="394" y="2722"/>
                    <a:pt x="388" y="2709"/>
                  </a:cubicBezTo>
                  <a:cubicBezTo>
                    <a:pt x="381" y="2696"/>
                    <a:pt x="381" y="2690"/>
                    <a:pt x="381" y="2677"/>
                  </a:cubicBezTo>
                  <a:cubicBezTo>
                    <a:pt x="381" y="2664"/>
                    <a:pt x="385" y="2644"/>
                    <a:pt x="377" y="2628"/>
                  </a:cubicBezTo>
                  <a:cubicBezTo>
                    <a:pt x="369" y="2611"/>
                    <a:pt x="359" y="2572"/>
                    <a:pt x="361" y="2529"/>
                  </a:cubicBezTo>
                  <a:cubicBezTo>
                    <a:pt x="362" y="2486"/>
                    <a:pt x="394" y="2247"/>
                    <a:pt x="381" y="2165"/>
                  </a:cubicBezTo>
                  <a:cubicBezTo>
                    <a:pt x="367" y="2083"/>
                    <a:pt x="372" y="2066"/>
                    <a:pt x="376" y="2038"/>
                  </a:cubicBezTo>
                  <a:cubicBezTo>
                    <a:pt x="379" y="2010"/>
                    <a:pt x="387" y="1965"/>
                    <a:pt x="380" y="1906"/>
                  </a:cubicBezTo>
                  <a:cubicBezTo>
                    <a:pt x="377" y="1883"/>
                    <a:pt x="378" y="1788"/>
                    <a:pt x="378" y="1691"/>
                  </a:cubicBezTo>
                  <a:cubicBezTo>
                    <a:pt x="379" y="1629"/>
                    <a:pt x="396" y="1546"/>
                    <a:pt x="379" y="1530"/>
                  </a:cubicBezTo>
                  <a:cubicBezTo>
                    <a:pt x="380" y="1529"/>
                    <a:pt x="380" y="1529"/>
                    <a:pt x="380" y="1529"/>
                  </a:cubicBezTo>
                  <a:cubicBezTo>
                    <a:pt x="384" y="1530"/>
                    <a:pt x="388" y="1531"/>
                    <a:pt x="392" y="1531"/>
                  </a:cubicBezTo>
                  <a:cubicBezTo>
                    <a:pt x="393" y="1531"/>
                    <a:pt x="393" y="1531"/>
                    <a:pt x="393" y="1531"/>
                  </a:cubicBezTo>
                  <a:cubicBezTo>
                    <a:pt x="398" y="1531"/>
                    <a:pt x="404" y="1530"/>
                    <a:pt x="409" y="1528"/>
                  </a:cubicBezTo>
                  <a:cubicBezTo>
                    <a:pt x="408" y="1530"/>
                    <a:pt x="408" y="1530"/>
                    <a:pt x="408" y="1530"/>
                  </a:cubicBezTo>
                  <a:cubicBezTo>
                    <a:pt x="392" y="1546"/>
                    <a:pt x="409" y="1629"/>
                    <a:pt x="409" y="1691"/>
                  </a:cubicBezTo>
                  <a:cubicBezTo>
                    <a:pt x="410" y="1788"/>
                    <a:pt x="411" y="1883"/>
                    <a:pt x="408" y="1906"/>
                  </a:cubicBezTo>
                  <a:cubicBezTo>
                    <a:pt x="401" y="1965"/>
                    <a:pt x="409" y="2010"/>
                    <a:pt x="412" y="2038"/>
                  </a:cubicBezTo>
                  <a:cubicBezTo>
                    <a:pt x="415" y="2066"/>
                    <a:pt x="420" y="2083"/>
                    <a:pt x="407" y="2165"/>
                  </a:cubicBezTo>
                  <a:cubicBezTo>
                    <a:pt x="394" y="2247"/>
                    <a:pt x="425" y="2486"/>
                    <a:pt x="427" y="2529"/>
                  </a:cubicBezTo>
                  <a:cubicBezTo>
                    <a:pt x="429" y="2572"/>
                    <a:pt x="419" y="2611"/>
                    <a:pt x="410" y="2628"/>
                  </a:cubicBezTo>
                  <a:cubicBezTo>
                    <a:pt x="402" y="2644"/>
                    <a:pt x="407" y="2664"/>
                    <a:pt x="407" y="2677"/>
                  </a:cubicBezTo>
                  <a:cubicBezTo>
                    <a:pt x="407" y="2690"/>
                    <a:pt x="407" y="2696"/>
                    <a:pt x="400" y="2709"/>
                  </a:cubicBezTo>
                  <a:cubicBezTo>
                    <a:pt x="393" y="2722"/>
                    <a:pt x="396" y="2736"/>
                    <a:pt x="399" y="2755"/>
                  </a:cubicBezTo>
                  <a:cubicBezTo>
                    <a:pt x="402" y="2773"/>
                    <a:pt x="405" y="2778"/>
                    <a:pt x="404" y="2792"/>
                  </a:cubicBezTo>
                  <a:cubicBezTo>
                    <a:pt x="402" y="2807"/>
                    <a:pt x="404" y="2822"/>
                    <a:pt x="419" y="2837"/>
                  </a:cubicBezTo>
                  <a:cubicBezTo>
                    <a:pt x="433" y="2851"/>
                    <a:pt x="456" y="2851"/>
                    <a:pt x="470" y="2840"/>
                  </a:cubicBezTo>
                  <a:cubicBezTo>
                    <a:pt x="478" y="2850"/>
                    <a:pt x="499" y="2850"/>
                    <a:pt x="506" y="2842"/>
                  </a:cubicBezTo>
                  <a:cubicBezTo>
                    <a:pt x="513" y="2848"/>
                    <a:pt x="540" y="2850"/>
                    <a:pt x="539" y="2835"/>
                  </a:cubicBezTo>
                  <a:cubicBezTo>
                    <a:pt x="544" y="2835"/>
                    <a:pt x="558" y="2828"/>
                    <a:pt x="553" y="2815"/>
                  </a:cubicBezTo>
                  <a:cubicBezTo>
                    <a:pt x="557" y="2810"/>
                    <a:pt x="560" y="2802"/>
                    <a:pt x="553" y="2793"/>
                  </a:cubicBezTo>
                  <a:cubicBezTo>
                    <a:pt x="547" y="2785"/>
                    <a:pt x="526" y="2748"/>
                    <a:pt x="514" y="2731"/>
                  </a:cubicBezTo>
                  <a:cubicBezTo>
                    <a:pt x="500" y="2705"/>
                    <a:pt x="501" y="2708"/>
                    <a:pt x="505" y="2681"/>
                  </a:cubicBezTo>
                  <a:cubicBezTo>
                    <a:pt x="510" y="2654"/>
                    <a:pt x="500" y="2648"/>
                    <a:pt x="512" y="2594"/>
                  </a:cubicBezTo>
                  <a:cubicBezTo>
                    <a:pt x="517" y="2569"/>
                    <a:pt x="529" y="2505"/>
                    <a:pt x="556" y="2404"/>
                  </a:cubicBezTo>
                  <a:cubicBezTo>
                    <a:pt x="583" y="2303"/>
                    <a:pt x="559" y="2128"/>
                    <a:pt x="561" y="2091"/>
                  </a:cubicBezTo>
                  <a:cubicBezTo>
                    <a:pt x="563" y="2054"/>
                    <a:pt x="568" y="2025"/>
                    <a:pt x="578" y="1969"/>
                  </a:cubicBezTo>
                  <a:cubicBezTo>
                    <a:pt x="587" y="1912"/>
                    <a:pt x="623" y="1818"/>
                    <a:pt x="640" y="1741"/>
                  </a:cubicBezTo>
                  <a:cubicBezTo>
                    <a:pt x="660" y="1655"/>
                    <a:pt x="658" y="1604"/>
                    <a:pt x="666" y="1527"/>
                  </a:cubicBezTo>
                  <a:cubicBezTo>
                    <a:pt x="677" y="1417"/>
                    <a:pt x="658" y="1354"/>
                    <a:pt x="646" y="1294"/>
                  </a:cubicBezTo>
                  <a:cubicBezTo>
                    <a:pt x="633" y="1217"/>
                    <a:pt x="608" y="1171"/>
                    <a:pt x="594" y="1143"/>
                  </a:cubicBezTo>
                  <a:cubicBezTo>
                    <a:pt x="579" y="1115"/>
                    <a:pt x="601" y="1057"/>
                    <a:pt x="602" y="1023"/>
                  </a:cubicBezTo>
                  <a:cubicBezTo>
                    <a:pt x="604" y="997"/>
                    <a:pt x="609" y="922"/>
                    <a:pt x="612" y="874"/>
                  </a:cubicBezTo>
                  <a:cubicBezTo>
                    <a:pt x="612" y="874"/>
                    <a:pt x="612" y="874"/>
                    <a:pt x="612" y="874"/>
                  </a:cubicBezTo>
                  <a:cubicBezTo>
                    <a:pt x="618" y="914"/>
                    <a:pt x="638" y="1004"/>
                    <a:pt x="641" y="1021"/>
                  </a:cubicBezTo>
                  <a:cubicBezTo>
                    <a:pt x="644" y="1038"/>
                    <a:pt x="635" y="1121"/>
                    <a:pt x="663" y="1217"/>
                  </a:cubicBezTo>
                  <a:cubicBezTo>
                    <a:pt x="678" y="1263"/>
                    <a:pt x="704" y="1424"/>
                    <a:pt x="699" y="1447"/>
                  </a:cubicBezTo>
                  <a:cubicBezTo>
                    <a:pt x="700" y="1456"/>
                    <a:pt x="697" y="1471"/>
                    <a:pt x="691" y="1487"/>
                  </a:cubicBezTo>
                  <a:cubicBezTo>
                    <a:pt x="683" y="1512"/>
                    <a:pt x="684" y="1548"/>
                    <a:pt x="685" y="1560"/>
                  </a:cubicBezTo>
                  <a:cubicBezTo>
                    <a:pt x="682" y="1575"/>
                    <a:pt x="676" y="1606"/>
                    <a:pt x="684" y="1608"/>
                  </a:cubicBezTo>
                  <a:cubicBezTo>
                    <a:pt x="680" y="1614"/>
                    <a:pt x="678" y="1614"/>
                    <a:pt x="680" y="1620"/>
                  </a:cubicBezTo>
                  <a:cubicBezTo>
                    <a:pt x="678" y="1625"/>
                    <a:pt x="678" y="1626"/>
                    <a:pt x="679" y="1629"/>
                  </a:cubicBezTo>
                  <a:cubicBezTo>
                    <a:pt x="682" y="1639"/>
                    <a:pt x="696" y="1630"/>
                    <a:pt x="691" y="1633"/>
                  </a:cubicBezTo>
                  <a:cubicBezTo>
                    <a:pt x="683" y="1637"/>
                    <a:pt x="676" y="1644"/>
                    <a:pt x="680" y="1655"/>
                  </a:cubicBezTo>
                  <a:cubicBezTo>
                    <a:pt x="682" y="1660"/>
                    <a:pt x="702" y="1649"/>
                    <a:pt x="713" y="1645"/>
                  </a:cubicBezTo>
                  <a:cubicBezTo>
                    <a:pt x="729" y="1640"/>
                    <a:pt x="748" y="1630"/>
                    <a:pt x="753" y="1621"/>
                  </a:cubicBezTo>
                  <a:cubicBezTo>
                    <a:pt x="758" y="1613"/>
                    <a:pt x="768" y="1598"/>
                    <a:pt x="771" y="1591"/>
                  </a:cubicBezTo>
                  <a:cubicBezTo>
                    <a:pt x="776" y="1582"/>
                    <a:pt x="775" y="1576"/>
                    <a:pt x="778" y="1569"/>
                  </a:cubicBezTo>
                  <a:cubicBezTo>
                    <a:pt x="781" y="1563"/>
                    <a:pt x="787" y="1555"/>
                    <a:pt x="784" y="1548"/>
                  </a:cubicBezTo>
                  <a:close/>
                </a:path>
              </a:pathLst>
            </a:custGeom>
            <a:grpFill/>
            <a:ln w="4763" cap="rnd">
              <a:solidFill>
                <a:srgbClr val="DB31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350"/>
            </a:p>
          </p:txBody>
        </p:sp>
      </p:grpSp>
      <p:cxnSp>
        <p:nvCxnSpPr>
          <p:cNvPr id="11" name="Straight Arrow Connector 19">
            <a:extLst>
              <a:ext uri="{FF2B5EF4-FFF2-40B4-BE49-F238E27FC236}">
                <a16:creationId xmlns:a16="http://schemas.microsoft.com/office/drawing/2014/main" id="{7D0B9C37-860B-4418-8ABE-FCD11B4CAF02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894704" y="1640238"/>
            <a:ext cx="925381" cy="22980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9">
            <a:extLst>
              <a:ext uri="{FF2B5EF4-FFF2-40B4-BE49-F238E27FC236}">
                <a16:creationId xmlns:a16="http://schemas.microsoft.com/office/drawing/2014/main" id="{7AEA2694-C3DB-411D-9580-15EDA8CF880E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391951" y="2381690"/>
            <a:ext cx="1494249" cy="8054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0">
            <a:extLst>
              <a:ext uri="{FF2B5EF4-FFF2-40B4-BE49-F238E27FC236}">
                <a16:creationId xmlns:a16="http://schemas.microsoft.com/office/drawing/2014/main" id="{7CC6247D-BDD6-4866-AB51-7131F6460337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958691" y="1795152"/>
            <a:ext cx="955109" cy="5509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20">
            <a:extLst>
              <a:ext uri="{FF2B5EF4-FFF2-40B4-BE49-F238E27FC236}">
                <a16:creationId xmlns:a16="http://schemas.microsoft.com/office/drawing/2014/main" id="{FD9006CE-C22A-4E1E-9E08-2316B2465762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91476" y="1531324"/>
            <a:ext cx="51540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15">
            <a:extLst>
              <a:ext uri="{FF2B5EF4-FFF2-40B4-BE49-F238E27FC236}">
                <a16:creationId xmlns:a16="http://schemas.microsoft.com/office/drawing/2014/main" id="{EA948E28-425C-415E-99E6-82E473F6C572}"/>
              </a:ext>
            </a:extLst>
          </p:cNvPr>
          <p:cNvSpPr txBox="1"/>
          <p:nvPr/>
        </p:nvSpPr>
        <p:spPr>
          <a:xfrm>
            <a:off x="2345479" y="737994"/>
            <a:ext cx="3060000" cy="338554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Cancer overall 1.57 (1.16–2.11)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FA821CB1-7492-49D8-B652-785843BF2826}"/>
              </a:ext>
            </a:extLst>
          </p:cNvPr>
          <p:cNvSpPr txBox="1"/>
          <p:nvPr/>
        </p:nvSpPr>
        <p:spPr>
          <a:xfrm>
            <a:off x="4792048" y="2856933"/>
            <a:ext cx="2268000" cy="584775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Gastrointestinal cancer 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2.33 (1.35–4.04)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C77CDC90-3488-4890-B3A6-6345F1211FEA}"/>
              </a:ext>
            </a:extLst>
          </p:cNvPr>
          <p:cNvSpPr txBox="1"/>
          <p:nvPr/>
        </p:nvSpPr>
        <p:spPr>
          <a:xfrm>
            <a:off x="339951" y="2169848"/>
            <a:ext cx="2052000" cy="584775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Cancer of the uterus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3.95 (1.46–10.69)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6533C3BA-066D-4F63-99C7-46CB86881789}"/>
              </a:ext>
            </a:extLst>
          </p:cNvPr>
          <p:cNvSpPr txBox="1"/>
          <p:nvPr/>
        </p:nvSpPr>
        <p:spPr>
          <a:xfrm>
            <a:off x="1202704" y="1347850"/>
            <a:ext cx="1692000" cy="584775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Breast cancer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1.98 (1.02–3.82)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5146D73A-77C2-409B-AE52-F575B0CAC4EC}"/>
              </a:ext>
            </a:extLst>
          </p:cNvPr>
          <p:cNvSpPr txBox="1"/>
          <p:nvPr/>
        </p:nvSpPr>
        <p:spPr>
          <a:xfrm>
            <a:off x="4506881" y="1238936"/>
            <a:ext cx="2232000" cy="584775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 and neck cancer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3.12 (1.15–8.43)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F9E8E72-10ED-4120-90F6-8AECEAE7C7BC}"/>
              </a:ext>
            </a:extLst>
          </p:cNvPr>
          <p:cNvSpPr txBox="1"/>
          <p:nvPr/>
        </p:nvSpPr>
        <p:spPr>
          <a:xfrm>
            <a:off x="4913800" y="2053681"/>
            <a:ext cx="2304000" cy="584775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1.37 (1.01–1.85 )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20">
            <a:extLst>
              <a:ext uri="{FF2B5EF4-FFF2-40B4-BE49-F238E27FC236}">
                <a16:creationId xmlns:a16="http://schemas.microsoft.com/office/drawing/2014/main" id="{22544BE4-6535-47E3-8DE1-E0BE17983B7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875479" y="2187374"/>
            <a:ext cx="916569" cy="9619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4EE1E4B6-3E8D-4731-9CBD-4B4879259B66}"/>
              </a:ext>
            </a:extLst>
          </p:cNvPr>
          <p:cNvSpPr/>
          <p:nvPr/>
        </p:nvSpPr>
        <p:spPr>
          <a:xfrm>
            <a:off x="89890" y="2939344"/>
            <a:ext cx="2880000" cy="646331"/>
          </a:xfrm>
          <a:prstGeom prst="rect">
            <a:avLst/>
          </a:prstGeom>
          <a:noFill/>
          <a:ln>
            <a:solidFill>
              <a:srgbClr val="51515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15151"/>
                </a:solidFill>
              </a:rPr>
              <a:t>The risk estimates associated with undiagnosed celiac seropositivity are given as hazards ratios (95% confidence intervals)</a:t>
            </a:r>
            <a:endParaRPr lang="da-DK" sz="1200" dirty="0">
              <a:solidFill>
                <a:srgbClr val="515151"/>
              </a:solidFill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B295AA49-668B-4B85-8392-D74872C71F1C}"/>
              </a:ext>
            </a:extLst>
          </p:cNvPr>
          <p:cNvSpPr txBox="1"/>
          <p:nvPr/>
        </p:nvSpPr>
        <p:spPr>
          <a:xfrm>
            <a:off x="2615479" y="3690421"/>
            <a:ext cx="2520000" cy="338554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Mortality 1.19 (0.87–1.61)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1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95</Words>
  <Application>Microsoft Office PowerPoint</Application>
  <PresentationFormat>Brugerdefineret</PresentationFormat>
  <Paragraphs>16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Topp</dc:creator>
  <cp:lastModifiedBy>Line Lund Kårhus</cp:lastModifiedBy>
  <cp:revision>47</cp:revision>
  <dcterms:created xsi:type="dcterms:W3CDTF">2018-03-09T18:47:47Z</dcterms:created>
  <dcterms:modified xsi:type="dcterms:W3CDTF">2020-04-08T09:32:09Z</dcterms:modified>
</cp:coreProperties>
</file>