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</p:sldIdLst>
  <p:sldSz cx="7772400" cy="4572000"/>
  <p:notesSz cx="6858000" cy="9144000"/>
  <p:defaultTextStyle>
    <a:defPPr>
      <a:defRPr lang="en-US"/>
    </a:defPPr>
    <a:lvl1pPr marL="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1pPr>
    <a:lvl2pPr marL="29623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2pPr>
    <a:lvl3pPr marL="59247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3pPr>
    <a:lvl4pPr marL="88870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4pPr>
    <a:lvl5pPr marL="118494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5pPr>
    <a:lvl6pPr marL="148118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6pPr>
    <a:lvl7pPr marL="177741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7pPr>
    <a:lvl8pPr marL="207365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8pPr>
    <a:lvl9pPr marL="236988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CBCBCB"/>
    <a:srgbClr val="929292"/>
    <a:srgbClr val="515151"/>
    <a:srgbClr val="000000"/>
    <a:srgbClr val="7F1B20"/>
    <a:srgbClr val="3B4E5A"/>
    <a:srgbClr val="DB31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5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780" y="156"/>
      </p:cViewPr>
      <p:guideLst>
        <p:guide orient="horz" pos="144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748242"/>
            <a:ext cx="5829300" cy="159173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401359"/>
            <a:ext cx="5829300" cy="110384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43417"/>
            <a:ext cx="1675924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43417"/>
            <a:ext cx="4930616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1139826"/>
            <a:ext cx="6703695" cy="1901825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3059642"/>
            <a:ext cx="6703695" cy="1000125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43417"/>
            <a:ext cx="6703695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1120775"/>
            <a:ext cx="3288089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1670050"/>
            <a:ext cx="3288089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120775"/>
            <a:ext cx="3304282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670050"/>
            <a:ext cx="3304282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5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658284"/>
            <a:ext cx="3934778" cy="32490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658284"/>
            <a:ext cx="3934778" cy="3249083"/>
          </a:xfrm>
        </p:spPr>
        <p:txBody>
          <a:bodyPr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43417"/>
            <a:ext cx="6703695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217083"/>
            <a:ext cx="6703695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9F39-EA0C-48D6-A8F9-A3750804D0B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237567"/>
            <a:ext cx="262318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142344"/>
            <a:ext cx="548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Kim et al.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Am J Gastroenterol.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</a:rPr>
              <a:t>Trends in the Mortality of Biliary Tract Cancer in the US, 2009-2018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076347"/>
            <a:ext cx="7772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537DFC-57C9-4440-8F2D-1577B514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9" y="4154784"/>
            <a:ext cx="1886004" cy="35504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781A478-285A-4871-A240-DB3E4D00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489" y="924233"/>
            <a:ext cx="4598911" cy="2877033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753D5A-56C7-4DB1-B0CA-62189F39C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95223"/>
              </p:ext>
            </p:extLst>
          </p:nvPr>
        </p:nvGraphicFramePr>
        <p:xfrm>
          <a:off x="45436" y="905670"/>
          <a:ext cx="3210271" cy="289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9419">
                  <a:extLst>
                    <a:ext uri="{9D8B030D-6E8A-4147-A177-3AD203B41FA5}">
                      <a16:colId xmlns:a16="http://schemas.microsoft.com/office/drawing/2014/main" val="66607951"/>
                    </a:ext>
                  </a:extLst>
                </a:gridCol>
                <a:gridCol w="1220852">
                  <a:extLst>
                    <a:ext uri="{9D8B030D-6E8A-4147-A177-3AD203B41FA5}">
                      <a16:colId xmlns:a16="http://schemas.microsoft.com/office/drawing/2014/main" val="3013546118"/>
                    </a:ext>
                  </a:extLst>
                </a:gridCol>
              </a:tblGrid>
              <a:tr h="557183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annual percentage change (%, 95% CI)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32649"/>
                  </a:ext>
                </a:extLst>
              </a:tr>
              <a:tr h="5571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Intrahepatic cholangiocarcinoma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 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(3.1, 3.8)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822684"/>
                  </a:ext>
                </a:extLst>
              </a:tr>
              <a:tr h="5571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Extrahepatic cholangiocarcinoma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 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(1.7, 4.8)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95754"/>
                  </a:ext>
                </a:extLst>
              </a:tr>
              <a:tr h="47253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Gallbladder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-1.6% 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(-2.1, -1.1)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03402"/>
                  </a:ext>
                </a:extLst>
              </a:tr>
              <a:tr h="5571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Ampulla of Vater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 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(-0.3, 7.5)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58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87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72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Topp</dc:creator>
  <cp:lastModifiedBy>Donghee Kim</cp:lastModifiedBy>
  <cp:revision>31</cp:revision>
  <dcterms:created xsi:type="dcterms:W3CDTF">2018-03-09T18:47:47Z</dcterms:created>
  <dcterms:modified xsi:type="dcterms:W3CDTF">2020-11-04T19:50:42Z</dcterms:modified>
</cp:coreProperties>
</file>