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DAAA196-879E-E847-B869-D5B9A1914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zh-CN"/>
              <a:t>SDC, Figure 2</a:t>
            </a:r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FB9940-D2E0-984F-A542-48006C7ED2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60AA-9A3B-5044-984D-E7F8CBF50E9E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1D0FE6-9851-574A-B8D6-0F4ECF8492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AF24887-88EC-404B-A429-3D5823AF51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14F23-4BD0-B147-BB1B-95AA6EEB8AF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293367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zh-CN"/>
              <a:t>SDC, Figure 2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AFFE8-79FC-3A44-926C-203C99DC761A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E5CC2-7968-FF40-807E-D370B56F8E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625029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287DBE-E59A-BA40-81ED-E07232A3E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6B6556-E2ED-1C4C-BF30-4DABBB8C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93F378-5271-2E44-AD03-07324092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944106-0059-D349-9BA2-089F825D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251DAB-34A0-F142-8EB5-A9D44032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562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623AE-83D2-2B4C-B110-BEB97CD0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E01F04-F184-1A41-9493-AF5E40025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6E069F-70C6-3249-ABF0-238A5905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FF7F1D-E187-B94A-8E4E-AEA376EC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DA3CAD-5554-F84B-88C8-6D0571D4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822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034095D-0C52-694A-AAC0-D5EA74815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C3185-E44F-5B49-AEF3-E73BA4B13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A9C0A7-FD93-504C-8C74-CB376B7F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19E8F0-8F38-4C48-AAB6-5BE95C1B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B1512A-5469-E841-BB52-E1B28316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235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5A706-1756-2747-99C7-559C7878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BAC8C-64A6-7242-92BF-66A0E87EF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00A2BB-047E-F44B-8403-E1C455BA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56BA47-D49C-D540-B170-B92F1333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4501D1-E37E-A34A-8710-D6C36BDA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52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60634F-75CC-3040-86DE-1F520533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EE8F12-6E13-D942-8AAE-D80F6407E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028CA-78ED-8841-8FFB-2F221B74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7AA7C9-2315-4147-8A05-72DEFAEE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4954B6-773D-E145-87F4-543CFEFD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69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F5EC3A-8E06-3742-906D-01DB3708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37BADA-54CC-4741-89FE-B35CF2F09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7D3C91-E810-F449-A5B8-3EC7E81D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6370E2-EC2C-C246-90DA-B0FE09EC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35F65E-35BA-8945-886E-0F6433D1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B0B4C-CC7E-B147-9011-A1A51747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256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D2CD33-C9B6-DD4D-BE14-F4E86EBA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65DFF-3A61-5141-9392-AB120284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621C2E-E49A-3B46-B911-52B73527F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705119-D14C-6D40-9ED3-664546DAD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8A9C11-1B4E-354A-8B15-A60888495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A92317-A8D2-DE47-8E0B-89B92E87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6ED3DC2-FB95-6046-B24D-79674AE1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D98CAF-7488-764D-8834-80DAB019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156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5B6D73-212B-0B47-B02F-1D398DF6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43B22A-3C3C-0D48-939F-E9E8285F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A764C4-2107-D940-8D93-087F4E2A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D5A9FE-A448-6944-811B-1AC64305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942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3082BA-09FC-C249-B6F2-2495108B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FD0A44-223E-9A4E-AA54-64FC45D3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D1168E-58F9-784B-A4F6-44FCA630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169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6A6CD-2B2B-B547-9107-01AF992F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6ACB12-9E86-1949-938D-FDA18ABE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B733DF-E722-9145-9A4A-772CAEFB9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49D59F-220A-ED40-A795-7D9D6375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EAA3A0-D94B-0247-A09F-A3934ED1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0CDABA-FF0C-6044-9929-C82DF143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077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88975-9355-A545-832F-68ACDD36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75A7EB-BD07-6F45-B598-A885B3F49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348AF7-1E63-6F49-A3BB-2067FE6DD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CA42DA-B51C-964D-8B59-5FB49013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3945E6-2367-134C-BC71-76537F40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55C17C-DA6E-7B40-9BD5-5E1A2E14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686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C0C52A-D50A-4048-BB3A-AD82135D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48A6FC-5A43-7748-B4F5-1B89F5108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8B01D0-A7C6-174C-A70D-DD4FECDFB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ED541-1FD1-B249-8899-C7037CE5550C}" type="datetimeFigureOut">
              <a:rPr kumimoji="1" lang="zh-CN" altLang="en-US" smtClean="0"/>
              <a:t>2021/9/3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D470C5-2007-AB41-8960-21106191F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EB866B-00ED-E042-8658-93FB1523D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7406-84EE-8E45-9FC0-219B6CF136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854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D61D97-9AD0-204E-8C2B-6A4590F1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2" y="0"/>
            <a:ext cx="708391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638BFB3-7D2E-6347-AC22-5FCE3E458438}"/>
              </a:ext>
            </a:extLst>
          </p:cNvPr>
          <p:cNvSpPr/>
          <p:nvPr/>
        </p:nvSpPr>
        <p:spPr>
          <a:xfrm>
            <a:off x="7769256" y="525197"/>
            <a:ext cx="3708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SDC,</a:t>
            </a:r>
            <a:r>
              <a:rPr lang="zh-CN" alt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Figure</a:t>
            </a:r>
            <a:r>
              <a:rPr lang="zh-CN" alt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3:</a:t>
            </a:r>
          </a:p>
          <a:p>
            <a:endParaRPr lang="en-US" altLang="zh-CN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Large</a:t>
            </a:r>
            <a:r>
              <a:rPr lang="zh-CN" alt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eye</a:t>
            </a:r>
            <a:r>
              <a:rPr lang="zh-CN" alt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studies</a:t>
            </a:r>
            <a:r>
              <a:rPr lang="zh-CN" alt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in</a:t>
            </a:r>
            <a:r>
              <a:rPr lang="zh-CN" alt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the</a:t>
            </a:r>
            <a:r>
              <a:rPr lang="zh-CN" alt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Asia-Pacific region </a:t>
            </a:r>
            <a:endParaRPr lang="en-US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2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Helvetica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ms</dc:creator>
  <cp:lastModifiedBy>Asia-Pacific Journal of Ophthalmology</cp:lastModifiedBy>
  <cp:revision>9</cp:revision>
  <dcterms:created xsi:type="dcterms:W3CDTF">2021-03-05T08:11:21Z</dcterms:created>
  <dcterms:modified xsi:type="dcterms:W3CDTF">2021-09-03T08:29:13Z</dcterms:modified>
</cp:coreProperties>
</file>