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FA3C-2A00-4275-A0EE-E4CA0582368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A335-D7CB-41F6-A0FD-C1F5C3BA82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528268" y="2529000"/>
            <a:ext cx="2087463" cy="18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 Storm</dc:creator>
  <cp:lastModifiedBy>Krista Storm</cp:lastModifiedBy>
  <cp:revision>1</cp:revision>
  <dcterms:created xsi:type="dcterms:W3CDTF">2014-10-27T18:15:48Z</dcterms:created>
  <dcterms:modified xsi:type="dcterms:W3CDTF">2014-10-27T18:16:14Z</dcterms:modified>
</cp:coreProperties>
</file>