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3686" userDrawn="1">
          <p15:clr>
            <a:srgbClr val="A4A3A4"/>
          </p15:clr>
        </p15:guide>
        <p15:guide id="4" pos="424" userDrawn="1">
          <p15:clr>
            <a:srgbClr val="A4A3A4"/>
          </p15:clr>
        </p15:guide>
        <p15:guide id="5" pos="145" userDrawn="1">
          <p15:clr>
            <a:srgbClr val="A4A3A4"/>
          </p15:clr>
        </p15:guide>
        <p15:guide id="6" pos="1894" userDrawn="1">
          <p15:clr>
            <a:srgbClr val="A4A3A4"/>
          </p15:clr>
        </p15:guide>
        <p15:guide id="7" orient="horz" pos="1774" userDrawn="1">
          <p15:clr>
            <a:srgbClr val="A4A3A4"/>
          </p15:clr>
        </p15:guide>
        <p15:guide id="8" orient="horz" pos="2832" userDrawn="1">
          <p15:clr>
            <a:srgbClr val="A4A3A4"/>
          </p15:clr>
        </p15:guide>
        <p15:guide id="9" orient="horz" pos="4102" userDrawn="1">
          <p15:clr>
            <a:srgbClr val="A4A3A4"/>
          </p15:clr>
        </p15:guide>
        <p15:guide id="10" orient="horz" pos="5439" userDrawn="1">
          <p15:clr>
            <a:srgbClr val="A4A3A4"/>
          </p15:clr>
        </p15:guide>
        <p15:guide id="11" orient="horz" pos="4435" userDrawn="1">
          <p15:clr>
            <a:srgbClr val="A4A3A4"/>
          </p15:clr>
        </p15:guide>
        <p15:guide id="12" orient="horz" pos="816" userDrawn="1">
          <p15:clr>
            <a:srgbClr val="A4A3A4"/>
          </p15:clr>
        </p15:guide>
        <p15:guide id="13" pos="192" userDrawn="1">
          <p15:clr>
            <a:srgbClr val="A4A3A4"/>
          </p15:clr>
        </p15:guide>
        <p15:guide id="14" orient="horz" pos="3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63CA"/>
    <a:srgbClr val="D214B7"/>
    <a:srgbClr val="FC6CDD"/>
    <a:srgbClr val="753805"/>
    <a:srgbClr val="904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howGuides="1">
      <p:cViewPr varScale="1">
        <p:scale>
          <a:sx n="79" d="100"/>
          <a:sy n="79" d="100"/>
        </p:scale>
        <p:origin x="3069" y="51"/>
      </p:cViewPr>
      <p:guideLst>
        <p:guide orient="horz" pos="2880"/>
        <p:guide pos="2160"/>
        <p:guide pos="3686"/>
        <p:guide pos="424"/>
        <p:guide pos="145"/>
        <p:guide pos="1894"/>
        <p:guide orient="horz" pos="1774"/>
        <p:guide orient="horz" pos="2832"/>
        <p:guide orient="horz" pos="4102"/>
        <p:guide orient="horz" pos="5439"/>
        <p:guide orient="horz" pos="4435"/>
        <p:guide orient="horz" pos="816"/>
        <p:guide pos="192"/>
        <p:guide orient="horz"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EAAD6B56-8E54-4A7A-B662-C2972E92D23B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720725"/>
            <a:ext cx="270033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33EEC6A-EA81-4DB8-AF33-653E44DE4A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0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24C78-528C-45C6-9989-8934704861BF}" type="datetimeFigureOut">
              <a:rPr lang="en-US" smtClean="0"/>
              <a:pPr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E53D4-A4C8-4DB2-A3CB-9032E7082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153410" y="1023946"/>
            <a:ext cx="51229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 b="1" dirty="0">
                <a:latin typeface="Arial" pitchFamily="34" charset="0"/>
              </a:rPr>
              <a:t>A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6C864BB-F773-4647-9615-5C224EDCB165}"/>
              </a:ext>
            </a:extLst>
          </p:cNvPr>
          <p:cNvGrpSpPr>
            <a:grpSpLocks noChangeAspect="1"/>
          </p:cNvGrpSpPr>
          <p:nvPr/>
        </p:nvGrpSpPr>
        <p:grpSpPr>
          <a:xfrm>
            <a:off x="685799" y="1764919"/>
            <a:ext cx="5165725" cy="5275644"/>
            <a:chOff x="326065" y="565850"/>
            <a:chExt cx="5738070" cy="6019248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02C43C7-2673-4B58-9F37-A7312DB45155}"/>
                </a:ext>
              </a:extLst>
            </p:cNvPr>
            <p:cNvSpPr/>
            <p:nvPr/>
          </p:nvSpPr>
          <p:spPr>
            <a:xfrm>
              <a:off x="326065" y="565850"/>
              <a:ext cx="5738070" cy="60192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9888B4D-3409-458A-900A-0322E5581360}"/>
                </a:ext>
              </a:extLst>
            </p:cNvPr>
            <p:cNvSpPr/>
            <p:nvPr/>
          </p:nvSpPr>
          <p:spPr>
            <a:xfrm>
              <a:off x="520656" y="2487095"/>
              <a:ext cx="2073499" cy="19897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81945CAF-FFA7-486F-AAC8-31C24235C0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tx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589456" y="2649536"/>
              <a:ext cx="605827" cy="27262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F744735-7DFC-407F-9589-DC7BD7FC94B7}"/>
                </a:ext>
              </a:extLst>
            </p:cNvPr>
            <p:cNvSpPr/>
            <p:nvPr/>
          </p:nvSpPr>
          <p:spPr>
            <a:xfrm>
              <a:off x="3234236" y="1144073"/>
              <a:ext cx="2073499" cy="19897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804A9527-7FA7-4E3F-AF43-61359D025D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tx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298217" y="1309989"/>
              <a:ext cx="589013" cy="265056"/>
            </a:xfrm>
            <a:prstGeom prst="rect">
              <a:avLst/>
            </a:prstGeom>
          </p:spPr>
        </p:pic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7371C3B-AF5A-4DCD-BF6F-B55DD021F0DE}"/>
                </a:ext>
              </a:extLst>
            </p:cNvPr>
            <p:cNvSpPr/>
            <p:nvPr/>
          </p:nvSpPr>
          <p:spPr>
            <a:xfrm>
              <a:off x="3228504" y="3903228"/>
              <a:ext cx="2073499" cy="198978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1BCBCDBB-3181-42DD-836C-FA7164D52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tx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3261536" y="4104434"/>
              <a:ext cx="604439" cy="271998"/>
            </a:xfrm>
            <a:prstGeom prst="rect">
              <a:avLst/>
            </a:prstGeom>
          </p:spPr>
        </p:pic>
        <p:sp>
          <p:nvSpPr>
            <p:cNvPr id="49" name="Arrow: Right 48">
              <a:extLst>
                <a:ext uri="{FF2B5EF4-FFF2-40B4-BE49-F238E27FC236}">
                  <a16:creationId xmlns:a16="http://schemas.microsoft.com/office/drawing/2014/main" id="{B04F44EC-5693-44DD-9A71-988F142BE669}"/>
                </a:ext>
              </a:extLst>
            </p:cNvPr>
            <p:cNvSpPr/>
            <p:nvPr/>
          </p:nvSpPr>
          <p:spPr>
            <a:xfrm>
              <a:off x="4093962" y="1369546"/>
              <a:ext cx="402119" cy="15566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row: Curved Right 49">
              <a:extLst>
                <a:ext uri="{FF2B5EF4-FFF2-40B4-BE49-F238E27FC236}">
                  <a16:creationId xmlns:a16="http://schemas.microsoft.com/office/drawing/2014/main" id="{E161C1EC-98FA-4812-9563-DB725A44E80D}"/>
                </a:ext>
              </a:extLst>
            </p:cNvPr>
            <p:cNvSpPr/>
            <p:nvPr/>
          </p:nvSpPr>
          <p:spPr>
            <a:xfrm rot="10800000">
              <a:off x="3532419" y="3936336"/>
              <a:ext cx="539480" cy="569473"/>
            </a:xfrm>
            <a:prstGeom prst="curvedRightArrow">
              <a:avLst>
                <a:gd name="adj1" fmla="val 5439"/>
                <a:gd name="adj2" fmla="val 11125"/>
                <a:gd name="adj3" fmla="val 2363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D850511-DF65-462A-93EB-A7F224A25767}"/>
                </a:ext>
              </a:extLst>
            </p:cNvPr>
            <p:cNvSpPr txBox="1"/>
            <p:nvPr/>
          </p:nvSpPr>
          <p:spPr>
            <a:xfrm>
              <a:off x="334989" y="580364"/>
              <a:ext cx="1765124" cy="6747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Open field </a:t>
              </a:r>
            </a:p>
            <a:p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Line crossing</a:t>
              </a:r>
            </a:p>
          </p:txBody>
        </p:sp>
        <p:sp>
          <p:nvSpPr>
            <p:cNvPr id="52" name="Arrow: Right 51">
              <a:extLst>
                <a:ext uri="{FF2B5EF4-FFF2-40B4-BE49-F238E27FC236}">
                  <a16:creationId xmlns:a16="http://schemas.microsoft.com/office/drawing/2014/main" id="{B2956884-820A-4BC6-A723-D3D97FD5B54A}"/>
                </a:ext>
              </a:extLst>
            </p:cNvPr>
            <p:cNvSpPr/>
            <p:nvPr/>
          </p:nvSpPr>
          <p:spPr>
            <a:xfrm>
              <a:off x="2693798" y="3394396"/>
              <a:ext cx="501302" cy="219874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117214-FDA1-458E-87D7-EF6B563757BB}"/>
                </a:ext>
              </a:extLst>
            </p:cNvPr>
            <p:cNvSpPr txBox="1"/>
            <p:nvPr/>
          </p:nvSpPr>
          <p:spPr>
            <a:xfrm>
              <a:off x="2564983" y="2008854"/>
              <a:ext cx="339518" cy="4400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C7E0ABC1-3C23-4435-852E-143C179BBD15}"/>
                </a:ext>
              </a:extLst>
            </p:cNvPr>
            <p:cNvSpPr txBox="1"/>
            <p:nvPr/>
          </p:nvSpPr>
          <p:spPr>
            <a:xfrm>
              <a:off x="5285016" y="684924"/>
              <a:ext cx="470000" cy="440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D114FB3A-9ED7-4776-9234-584B2B1276AD}"/>
                </a:ext>
              </a:extLst>
            </p:cNvPr>
            <p:cNvGrpSpPr/>
            <p:nvPr/>
          </p:nvGrpSpPr>
          <p:grpSpPr>
            <a:xfrm>
              <a:off x="520656" y="2487095"/>
              <a:ext cx="2073499" cy="1989786"/>
              <a:chOff x="520656" y="2487095"/>
              <a:chExt cx="2073499" cy="1989786"/>
            </a:xfrm>
          </p:grpSpPr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FA75672-603F-4740-A8D0-50B498F42253}"/>
                  </a:ext>
                </a:extLst>
              </p:cNvPr>
              <p:cNvCxnSpPr/>
              <p:nvPr/>
            </p:nvCxnSpPr>
            <p:spPr>
              <a:xfrm>
                <a:off x="520656" y="2999031"/>
                <a:ext cx="207349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2156BECB-C9B1-4509-8776-AF56CBE00AE0}"/>
                  </a:ext>
                </a:extLst>
              </p:cNvPr>
              <p:cNvCxnSpPr/>
              <p:nvPr/>
            </p:nvCxnSpPr>
            <p:spPr>
              <a:xfrm>
                <a:off x="520656" y="3982575"/>
                <a:ext cx="207349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234DBF16-2725-414B-B251-694432028A60}"/>
                  </a:ext>
                </a:extLst>
              </p:cNvPr>
              <p:cNvCxnSpPr/>
              <p:nvPr/>
            </p:nvCxnSpPr>
            <p:spPr>
              <a:xfrm>
                <a:off x="520656" y="3504333"/>
                <a:ext cx="207349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BB56DB36-0BA2-48E9-B704-5691E9A0FF5D}"/>
                  </a:ext>
                </a:extLst>
              </p:cNvPr>
              <p:cNvCxnSpPr/>
              <p:nvPr/>
            </p:nvCxnSpPr>
            <p:spPr>
              <a:xfrm flipH="1">
                <a:off x="1038384" y="2487095"/>
                <a:ext cx="2452" cy="198978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1F178213-AAC2-4021-BB2C-DA8964804E7A}"/>
                  </a:ext>
                </a:extLst>
              </p:cNvPr>
              <p:cNvCxnSpPr/>
              <p:nvPr/>
            </p:nvCxnSpPr>
            <p:spPr>
              <a:xfrm flipH="1">
                <a:off x="1548232" y="2487095"/>
                <a:ext cx="2452" cy="198978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360D6235-BAD1-4521-ACD4-313D40977AAD}"/>
                  </a:ext>
                </a:extLst>
              </p:cNvPr>
              <p:cNvCxnSpPr/>
              <p:nvPr/>
            </p:nvCxnSpPr>
            <p:spPr>
              <a:xfrm flipH="1">
                <a:off x="2060533" y="2487095"/>
                <a:ext cx="2452" cy="198978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F7384BFB-E1D8-410C-A8F7-401DF26EBB5F}"/>
                </a:ext>
              </a:extLst>
            </p:cNvPr>
            <p:cNvGrpSpPr/>
            <p:nvPr/>
          </p:nvGrpSpPr>
          <p:grpSpPr>
            <a:xfrm>
              <a:off x="3227014" y="3895365"/>
              <a:ext cx="2073499" cy="1989786"/>
              <a:chOff x="520656" y="2487095"/>
              <a:chExt cx="2073499" cy="1989786"/>
            </a:xfrm>
          </p:grpSpPr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1EFFD758-B4A8-4DC8-B1F2-B58F77BED525}"/>
                  </a:ext>
                </a:extLst>
              </p:cNvPr>
              <p:cNvCxnSpPr/>
              <p:nvPr/>
            </p:nvCxnSpPr>
            <p:spPr>
              <a:xfrm>
                <a:off x="520656" y="2999031"/>
                <a:ext cx="207349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A90916D7-606E-4ACC-AD9D-EDF32480E0A4}"/>
                  </a:ext>
                </a:extLst>
              </p:cNvPr>
              <p:cNvCxnSpPr/>
              <p:nvPr/>
            </p:nvCxnSpPr>
            <p:spPr>
              <a:xfrm>
                <a:off x="520656" y="3982575"/>
                <a:ext cx="207349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D25773E2-9162-41A9-9482-1A4F7113701C}"/>
                  </a:ext>
                </a:extLst>
              </p:cNvPr>
              <p:cNvCxnSpPr/>
              <p:nvPr/>
            </p:nvCxnSpPr>
            <p:spPr>
              <a:xfrm>
                <a:off x="520656" y="3504333"/>
                <a:ext cx="207349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99DBC95A-D85B-47AC-8CB0-39014668F58E}"/>
                  </a:ext>
                </a:extLst>
              </p:cNvPr>
              <p:cNvCxnSpPr/>
              <p:nvPr/>
            </p:nvCxnSpPr>
            <p:spPr>
              <a:xfrm flipH="1">
                <a:off x="1038384" y="2487095"/>
                <a:ext cx="2452" cy="198978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66873AD9-125B-402D-ADB4-96C621E57FF6}"/>
                  </a:ext>
                </a:extLst>
              </p:cNvPr>
              <p:cNvCxnSpPr/>
              <p:nvPr/>
            </p:nvCxnSpPr>
            <p:spPr>
              <a:xfrm flipH="1">
                <a:off x="1548232" y="2487095"/>
                <a:ext cx="2452" cy="198978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B85AA56-060F-40D4-B58D-400DB989EC13}"/>
                  </a:ext>
                </a:extLst>
              </p:cNvPr>
              <p:cNvCxnSpPr/>
              <p:nvPr/>
            </p:nvCxnSpPr>
            <p:spPr>
              <a:xfrm flipH="1">
                <a:off x="2060533" y="2487095"/>
                <a:ext cx="2452" cy="198978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16208D84-87FF-4431-9A66-726701BD8A1F}"/>
                </a:ext>
              </a:extLst>
            </p:cNvPr>
            <p:cNvGrpSpPr/>
            <p:nvPr/>
          </p:nvGrpSpPr>
          <p:grpSpPr>
            <a:xfrm>
              <a:off x="3244590" y="1154056"/>
              <a:ext cx="2073499" cy="2012131"/>
              <a:chOff x="520656" y="2487095"/>
              <a:chExt cx="2073499" cy="2012131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93D3A95-E306-4D74-86EC-7C32CFB36DDF}"/>
                  </a:ext>
                </a:extLst>
              </p:cNvPr>
              <p:cNvCxnSpPr/>
              <p:nvPr/>
            </p:nvCxnSpPr>
            <p:spPr>
              <a:xfrm>
                <a:off x="520656" y="2999031"/>
                <a:ext cx="207349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1EBED997-FF6C-4C44-B203-7D57D2AA245D}"/>
                  </a:ext>
                </a:extLst>
              </p:cNvPr>
              <p:cNvCxnSpPr/>
              <p:nvPr/>
            </p:nvCxnSpPr>
            <p:spPr>
              <a:xfrm>
                <a:off x="520656" y="3982575"/>
                <a:ext cx="207349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8F238815-B953-4769-9E95-1BD1DF6DD8D8}"/>
                  </a:ext>
                </a:extLst>
              </p:cNvPr>
              <p:cNvCxnSpPr/>
              <p:nvPr/>
            </p:nvCxnSpPr>
            <p:spPr>
              <a:xfrm>
                <a:off x="520656" y="3504333"/>
                <a:ext cx="207349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8BC118FB-BB9D-4B7B-B27E-1E466E39E8C8}"/>
                  </a:ext>
                </a:extLst>
              </p:cNvPr>
              <p:cNvCxnSpPr/>
              <p:nvPr/>
            </p:nvCxnSpPr>
            <p:spPr>
              <a:xfrm flipH="1">
                <a:off x="1038384" y="2487095"/>
                <a:ext cx="2452" cy="198978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F98629FE-BB50-4882-9258-8F9F4F185AD6}"/>
                  </a:ext>
                </a:extLst>
              </p:cNvPr>
              <p:cNvCxnSpPr/>
              <p:nvPr/>
            </p:nvCxnSpPr>
            <p:spPr>
              <a:xfrm flipH="1">
                <a:off x="1566466" y="2509440"/>
                <a:ext cx="2452" cy="198978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F5CCB34F-8208-4A88-A34A-15CFF0EEFD61}"/>
                  </a:ext>
                </a:extLst>
              </p:cNvPr>
              <p:cNvCxnSpPr/>
              <p:nvPr/>
            </p:nvCxnSpPr>
            <p:spPr>
              <a:xfrm flipH="1">
                <a:off x="2060533" y="2487095"/>
                <a:ext cx="2452" cy="198978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Arrow: Right 57">
              <a:extLst>
                <a:ext uri="{FF2B5EF4-FFF2-40B4-BE49-F238E27FC236}">
                  <a16:creationId xmlns:a16="http://schemas.microsoft.com/office/drawing/2014/main" id="{9388AE46-B6BB-4B2E-882B-FC2C59B6050F}"/>
                </a:ext>
              </a:extLst>
            </p:cNvPr>
            <p:cNvSpPr/>
            <p:nvPr/>
          </p:nvSpPr>
          <p:spPr>
            <a:xfrm>
              <a:off x="4617422" y="1362104"/>
              <a:ext cx="402119" cy="15566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row: Right 58">
              <a:extLst>
                <a:ext uri="{FF2B5EF4-FFF2-40B4-BE49-F238E27FC236}">
                  <a16:creationId xmlns:a16="http://schemas.microsoft.com/office/drawing/2014/main" id="{CDEB275B-EB38-40CC-B377-98107D7F2BA0}"/>
                </a:ext>
              </a:extLst>
            </p:cNvPr>
            <p:cNvSpPr/>
            <p:nvPr/>
          </p:nvSpPr>
          <p:spPr>
            <a:xfrm rot="5400000">
              <a:off x="4848074" y="1698325"/>
              <a:ext cx="402119" cy="155665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E602134D-CC13-4DBB-91BE-15638888FA2C}"/>
              </a:ext>
            </a:extLst>
          </p:cNvPr>
          <p:cNvSpPr txBox="1"/>
          <p:nvPr/>
        </p:nvSpPr>
        <p:spPr>
          <a:xfrm>
            <a:off x="5170571" y="2919713"/>
            <a:ext cx="587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173C07C-9F3B-4823-9307-EEF9247E195A}"/>
              </a:ext>
            </a:extLst>
          </p:cNvPr>
          <p:cNvSpPr txBox="1"/>
          <p:nvPr/>
        </p:nvSpPr>
        <p:spPr>
          <a:xfrm>
            <a:off x="5167519" y="5320133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A49F8C9-D65A-4901-9E23-3E4197A2938C}"/>
              </a:ext>
            </a:extLst>
          </p:cNvPr>
          <p:cNvSpPr txBox="1"/>
          <p:nvPr/>
        </p:nvSpPr>
        <p:spPr>
          <a:xfrm>
            <a:off x="0" y="107721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Supplemental Digital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Content 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5701114-7649-43B5-99A4-7D0A3C274267}"/>
              </a:ext>
            </a:extLst>
          </p:cNvPr>
          <p:cNvSpPr txBox="1"/>
          <p:nvPr/>
        </p:nvSpPr>
        <p:spPr>
          <a:xfrm>
            <a:off x="190500" y="7772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Model of a open-field line-crossing test (A).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85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4906</TotalTime>
  <Words>22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JUPITER</dc:creator>
  <cp:lastModifiedBy>Tobias Eckle</cp:lastModifiedBy>
  <cp:revision>340</cp:revision>
  <cp:lastPrinted>2017-03-15T21:52:25Z</cp:lastPrinted>
  <dcterms:created xsi:type="dcterms:W3CDTF">2013-01-17T21:58:56Z</dcterms:created>
  <dcterms:modified xsi:type="dcterms:W3CDTF">2018-01-13T19:35:12Z</dcterms:modified>
</cp:coreProperties>
</file>