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686" userDrawn="1">
          <p15:clr>
            <a:srgbClr val="A4A3A4"/>
          </p15:clr>
        </p15:guide>
        <p15:guide id="4" pos="424" userDrawn="1">
          <p15:clr>
            <a:srgbClr val="A4A3A4"/>
          </p15:clr>
        </p15:guide>
        <p15:guide id="5" pos="145" userDrawn="1">
          <p15:clr>
            <a:srgbClr val="A4A3A4"/>
          </p15:clr>
        </p15:guide>
        <p15:guide id="6" pos="1894" userDrawn="1">
          <p15:clr>
            <a:srgbClr val="A4A3A4"/>
          </p15:clr>
        </p15:guide>
        <p15:guide id="7" orient="horz" pos="1774" userDrawn="1">
          <p15:clr>
            <a:srgbClr val="A4A3A4"/>
          </p15:clr>
        </p15:guide>
        <p15:guide id="8" orient="horz" pos="2832" userDrawn="1">
          <p15:clr>
            <a:srgbClr val="A4A3A4"/>
          </p15:clr>
        </p15:guide>
        <p15:guide id="9" orient="horz" pos="4102" userDrawn="1">
          <p15:clr>
            <a:srgbClr val="A4A3A4"/>
          </p15:clr>
        </p15:guide>
        <p15:guide id="10" orient="horz" pos="5439" userDrawn="1">
          <p15:clr>
            <a:srgbClr val="A4A3A4"/>
          </p15:clr>
        </p15:guide>
        <p15:guide id="11" orient="horz" pos="4435" userDrawn="1">
          <p15:clr>
            <a:srgbClr val="A4A3A4"/>
          </p15:clr>
        </p15:guide>
        <p15:guide id="12" orient="horz" pos="816" userDrawn="1">
          <p15:clr>
            <a:srgbClr val="A4A3A4"/>
          </p15:clr>
        </p15:guide>
        <p15:guide id="13" pos="192" userDrawn="1">
          <p15:clr>
            <a:srgbClr val="A4A3A4"/>
          </p15:clr>
        </p15:guide>
        <p15:guide id="14" orient="horz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63CA"/>
    <a:srgbClr val="D214B7"/>
    <a:srgbClr val="FC6CDD"/>
    <a:srgbClr val="753805"/>
    <a:srgbClr val="904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howGuides="1">
      <p:cViewPr varScale="1">
        <p:scale>
          <a:sx n="79" d="100"/>
          <a:sy n="79" d="100"/>
        </p:scale>
        <p:origin x="3069" y="51"/>
      </p:cViewPr>
      <p:guideLst>
        <p:guide orient="horz" pos="2880"/>
        <p:guide pos="2160"/>
        <p:guide pos="3686"/>
        <p:guide pos="424"/>
        <p:guide pos="145"/>
        <p:guide pos="1894"/>
        <p:guide orient="horz" pos="1774"/>
        <p:guide orient="horz" pos="2832"/>
        <p:guide orient="horz" pos="4102"/>
        <p:guide orient="horz" pos="5439"/>
        <p:guide orient="horz" pos="4435"/>
        <p:guide orient="horz" pos="816"/>
        <p:guide pos="192"/>
        <p:guide orient="horz"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EAAD6B56-8E54-4A7A-B662-C2972E92D23B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70033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33EEC6A-EA81-4DB8-AF33-653E44DE4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100020" y="800831"/>
            <a:ext cx="2058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>
                <a:latin typeface="Arial" pitchFamily="34" charset="0"/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E029B1-9908-47AC-8042-7824FCA4F04D}"/>
              </a:ext>
            </a:extLst>
          </p:cNvPr>
          <p:cNvSpPr txBox="1"/>
          <p:nvPr/>
        </p:nvSpPr>
        <p:spPr>
          <a:xfrm>
            <a:off x="0" y="107721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Supplemental Digital Content 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4E6BA07-6E04-419B-8D31-55FE4FFF1B05}"/>
              </a:ext>
            </a:extLst>
          </p:cNvPr>
          <p:cNvSpPr txBox="1"/>
          <p:nvPr/>
        </p:nvSpPr>
        <p:spPr>
          <a:xfrm>
            <a:off x="190500" y="7772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Model of a novel-object-recognition test (A).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8FBC23-25DB-4647-A898-2AB94592E8DA}"/>
              </a:ext>
            </a:extLst>
          </p:cNvPr>
          <p:cNvGrpSpPr>
            <a:grpSpLocks noChangeAspect="1"/>
          </p:cNvGrpSpPr>
          <p:nvPr/>
        </p:nvGrpSpPr>
        <p:grpSpPr>
          <a:xfrm>
            <a:off x="714455" y="1400139"/>
            <a:ext cx="5137070" cy="5640424"/>
            <a:chOff x="326065" y="565850"/>
            <a:chExt cx="5738070" cy="60192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3899FF-FCE3-44A8-A295-8C42B8CC8E99}"/>
                </a:ext>
              </a:extLst>
            </p:cNvPr>
            <p:cNvSpPr/>
            <p:nvPr/>
          </p:nvSpPr>
          <p:spPr>
            <a:xfrm>
              <a:off x="326065" y="565850"/>
              <a:ext cx="5738070" cy="60192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3D090F-7C7D-42E0-84E3-328BB9F112CA}"/>
                </a:ext>
              </a:extLst>
            </p:cNvPr>
            <p:cNvSpPr/>
            <p:nvPr/>
          </p:nvSpPr>
          <p:spPr>
            <a:xfrm>
              <a:off x="520656" y="2487095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6BDC758-9652-4B88-BAF2-A3D6D4EEB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589456" y="2649536"/>
              <a:ext cx="605827" cy="27262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B3F575-C202-48AE-9971-AC3024F7D5EA}"/>
                </a:ext>
              </a:extLst>
            </p:cNvPr>
            <p:cNvSpPr/>
            <p:nvPr/>
          </p:nvSpPr>
          <p:spPr>
            <a:xfrm>
              <a:off x="3234236" y="1144073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62A4F13-B643-4DF9-B02C-C68B571E2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298217" y="1309989"/>
              <a:ext cx="589013" cy="265056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A658D9-6259-4F2F-95A4-733EF529EB37}"/>
                </a:ext>
              </a:extLst>
            </p:cNvPr>
            <p:cNvSpPr/>
            <p:nvPr/>
          </p:nvSpPr>
          <p:spPr>
            <a:xfrm>
              <a:off x="3228504" y="3903228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D535D75-2444-4ED2-8EB9-AC7A03B7B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261536" y="4104434"/>
              <a:ext cx="604439" cy="271998"/>
            </a:xfrm>
            <a:prstGeom prst="rect">
              <a:avLst/>
            </a:prstGeom>
          </p:spPr>
        </p:pic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B7382472-DE1B-4A5F-825F-258E76AA2235}"/>
                </a:ext>
              </a:extLst>
            </p:cNvPr>
            <p:cNvSpPr/>
            <p:nvPr/>
          </p:nvSpPr>
          <p:spPr>
            <a:xfrm rot="3230564">
              <a:off x="3743180" y="1926238"/>
              <a:ext cx="1044499" cy="15566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row: Curved Right 15">
              <a:extLst>
                <a:ext uri="{FF2B5EF4-FFF2-40B4-BE49-F238E27FC236}">
                  <a16:creationId xmlns:a16="http://schemas.microsoft.com/office/drawing/2014/main" id="{D88E6AD5-DB51-4DCC-BB26-0789311555B8}"/>
                </a:ext>
              </a:extLst>
            </p:cNvPr>
            <p:cNvSpPr/>
            <p:nvPr/>
          </p:nvSpPr>
          <p:spPr>
            <a:xfrm rot="10800000">
              <a:off x="3532419" y="3936336"/>
              <a:ext cx="539480" cy="569473"/>
            </a:xfrm>
            <a:prstGeom prst="curvedRightArrow">
              <a:avLst>
                <a:gd name="adj1" fmla="val 5439"/>
                <a:gd name="adj2" fmla="val 11125"/>
                <a:gd name="adj3" fmla="val 2363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9A7827-47B9-4EA8-9836-581E8F175125}"/>
                </a:ext>
              </a:extLst>
            </p:cNvPr>
            <p:cNvSpPr txBox="1"/>
            <p:nvPr/>
          </p:nvSpPr>
          <p:spPr>
            <a:xfrm>
              <a:off x="334989" y="580364"/>
              <a:ext cx="1909077" cy="1083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Open field 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Novel object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recognition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03EAB2A2-B14C-4101-B1A6-AE0EF3F7E3B0}"/>
                </a:ext>
              </a:extLst>
            </p:cNvPr>
            <p:cNvSpPr/>
            <p:nvPr/>
          </p:nvSpPr>
          <p:spPr>
            <a:xfrm>
              <a:off x="2693798" y="3394396"/>
              <a:ext cx="501302" cy="2198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7908C3-0ECF-498E-96CF-A787F86D480F}"/>
                </a:ext>
              </a:extLst>
            </p:cNvPr>
            <p:cNvSpPr txBox="1"/>
            <p:nvPr/>
          </p:nvSpPr>
          <p:spPr>
            <a:xfrm>
              <a:off x="2496147" y="1891622"/>
              <a:ext cx="397859" cy="492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16B55C1-BB51-4ED0-8782-59FA1D17BC7A}"/>
                </a:ext>
              </a:extLst>
            </p:cNvPr>
            <p:cNvSpPr txBox="1"/>
            <p:nvPr/>
          </p:nvSpPr>
          <p:spPr>
            <a:xfrm>
              <a:off x="5328444" y="580364"/>
              <a:ext cx="470000" cy="492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1" name="Cylinder 20">
              <a:extLst>
                <a:ext uri="{FF2B5EF4-FFF2-40B4-BE49-F238E27FC236}">
                  <a16:creationId xmlns:a16="http://schemas.microsoft.com/office/drawing/2014/main" id="{67DFB6FA-1C32-433F-9974-85D8616C15B1}"/>
                </a:ext>
              </a:extLst>
            </p:cNvPr>
            <p:cNvSpPr/>
            <p:nvPr/>
          </p:nvSpPr>
          <p:spPr>
            <a:xfrm>
              <a:off x="963261" y="3210870"/>
              <a:ext cx="232022" cy="403400"/>
            </a:xfrm>
            <a:prstGeom prst="ca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D7D595CF-BC9F-4369-9E9A-96A9EC9E9748}"/>
                </a:ext>
              </a:extLst>
            </p:cNvPr>
            <p:cNvSpPr/>
            <p:nvPr/>
          </p:nvSpPr>
          <p:spPr>
            <a:xfrm>
              <a:off x="1820406" y="3769387"/>
              <a:ext cx="355988" cy="335047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ylinder 22">
              <a:extLst>
                <a:ext uri="{FF2B5EF4-FFF2-40B4-BE49-F238E27FC236}">
                  <a16:creationId xmlns:a16="http://schemas.microsoft.com/office/drawing/2014/main" id="{68A58350-DC05-4E68-91C7-7A419B3FE751}"/>
                </a:ext>
              </a:extLst>
            </p:cNvPr>
            <p:cNvSpPr/>
            <p:nvPr/>
          </p:nvSpPr>
          <p:spPr>
            <a:xfrm>
              <a:off x="3592723" y="1983246"/>
              <a:ext cx="232022" cy="403400"/>
            </a:xfrm>
            <a:prstGeom prst="ca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ylinder 23">
              <a:extLst>
                <a:ext uri="{FF2B5EF4-FFF2-40B4-BE49-F238E27FC236}">
                  <a16:creationId xmlns:a16="http://schemas.microsoft.com/office/drawing/2014/main" id="{20792244-8074-4C00-BF2E-74726E253CDE}"/>
                </a:ext>
              </a:extLst>
            </p:cNvPr>
            <p:cNvSpPr/>
            <p:nvPr/>
          </p:nvSpPr>
          <p:spPr>
            <a:xfrm>
              <a:off x="3616434" y="4840699"/>
              <a:ext cx="232022" cy="403400"/>
            </a:xfrm>
            <a:prstGeom prst="ca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gnetic Disk 24">
              <a:extLst>
                <a:ext uri="{FF2B5EF4-FFF2-40B4-BE49-F238E27FC236}">
                  <a16:creationId xmlns:a16="http://schemas.microsoft.com/office/drawing/2014/main" id="{77F83B23-DDC6-4347-82DC-3D1A9BA8C0A5}"/>
                </a:ext>
              </a:extLst>
            </p:cNvPr>
            <p:cNvSpPr/>
            <p:nvPr/>
          </p:nvSpPr>
          <p:spPr>
            <a:xfrm>
              <a:off x="4446357" y="5428445"/>
              <a:ext cx="524944" cy="197558"/>
            </a:xfrm>
            <a:prstGeom prst="flowChartMagneticDisk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agnetic Disk 25">
              <a:extLst>
                <a:ext uri="{FF2B5EF4-FFF2-40B4-BE49-F238E27FC236}">
                  <a16:creationId xmlns:a16="http://schemas.microsoft.com/office/drawing/2014/main" id="{4D40DBB2-72E3-429A-B24A-5C21AA141036}"/>
                </a:ext>
              </a:extLst>
            </p:cNvPr>
            <p:cNvSpPr/>
            <p:nvPr/>
          </p:nvSpPr>
          <p:spPr>
            <a:xfrm>
              <a:off x="4354950" y="2649536"/>
              <a:ext cx="524944" cy="197558"/>
            </a:xfrm>
            <a:prstGeom prst="flowChartMagneticDisk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0834986-E0F0-4359-ACC6-45E32EDB75B9}"/>
              </a:ext>
            </a:extLst>
          </p:cNvPr>
          <p:cNvSpPr txBox="1"/>
          <p:nvPr/>
        </p:nvSpPr>
        <p:spPr>
          <a:xfrm>
            <a:off x="5164402" y="2686504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A8A1A9-6F45-4F64-99B8-A149340130B8}"/>
              </a:ext>
            </a:extLst>
          </p:cNvPr>
          <p:cNvSpPr txBox="1"/>
          <p:nvPr/>
        </p:nvSpPr>
        <p:spPr>
          <a:xfrm>
            <a:off x="5168910" y="5228038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JUPITER</dc:creator>
  <cp:lastModifiedBy>Tobias Eckle</cp:lastModifiedBy>
  <cp:revision>345</cp:revision>
  <cp:lastPrinted>2017-03-15T21:52:25Z</cp:lastPrinted>
  <dcterms:created xsi:type="dcterms:W3CDTF">2013-01-17T21:58:56Z</dcterms:created>
  <dcterms:modified xsi:type="dcterms:W3CDTF">2018-01-13T19:36:02Z</dcterms:modified>
</cp:coreProperties>
</file>