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6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1CC378-5E3D-49EA-8201-4BD5AD55D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206" y="1654910"/>
            <a:ext cx="4572000" cy="417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31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 Lab 16</dc:creator>
  <cp:lastModifiedBy>Wang, Fa</cp:lastModifiedBy>
  <cp:revision>1</cp:revision>
  <dcterms:created xsi:type="dcterms:W3CDTF">2006-08-16T00:00:00Z</dcterms:created>
  <dcterms:modified xsi:type="dcterms:W3CDTF">2019-03-12T20:32:38Z</dcterms:modified>
</cp:coreProperties>
</file>