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5" d="100"/>
          <a:sy n="175" d="100"/>
        </p:scale>
        <p:origin x="13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C1B40-F4BA-4F5C-A89B-274E71D069B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C8CC5-F15F-49B5-86ED-BD8940BC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C8CC5-F15F-49B5-86ED-BD8940BCBD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7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9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6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3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2417-4F20-4638-BB2B-73AF2DFCC45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9BFD6-0914-42B3-967A-441F2819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6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98AEBC0D-A65E-4480-8774-981A2E20D5C7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2" y="1469572"/>
            <a:ext cx="1600200" cy="16002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025C5D2-6C0C-4B9C-A93E-00001EE6E67A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69572"/>
            <a:ext cx="1600200" cy="16002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057E7D6-B2C8-48B7-9BB2-E29D3505D2BF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2" y="1469572"/>
            <a:ext cx="1600200" cy="16002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57" name="Picture 5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3069772"/>
            <a:ext cx="1600200" cy="16002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58" name="Picture 5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2" y="3069772"/>
            <a:ext cx="1600200" cy="16002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59" name="Picture 58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2" y="3069772"/>
            <a:ext cx="1600200" cy="16002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60" name="Rectangle 114">
            <a:extLst>
              <a:ext uri="{FF2B5EF4-FFF2-40B4-BE49-F238E27FC236}">
                <a16:creationId xmlns:a16="http://schemas.microsoft.com/office/drawing/2014/main" id="{808CF0EE-3929-4389-8183-9116113FB7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22629" y="2974698"/>
            <a:ext cx="39273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adenoma</a:t>
            </a:r>
            <a:endParaRPr lang="en-US" alt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114">
            <a:extLst>
              <a:ext uri="{FF2B5EF4-FFF2-40B4-BE49-F238E27FC236}">
                <a16:creationId xmlns:a16="http://schemas.microsoft.com/office/drawing/2014/main" id="{9B81E162-2C41-4839-B04B-658196309E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42439" y="1461104"/>
            <a:ext cx="4825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RTS*-Cy5.5</a:t>
            </a:r>
          </a:p>
        </p:txBody>
      </p:sp>
      <p:sp>
        <p:nvSpPr>
          <p:cNvPr id="62" name="Rectangle 93">
            <a:extLst>
              <a:ext uri="{FF2B5EF4-FFF2-40B4-BE49-F238E27FC236}">
                <a16:creationId xmlns:a16="http://schemas.microsoft.com/office/drawing/2014/main" id="{89D32996-CEA2-4FB7-829F-340E3B7F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785" y="1448636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63" name="Rectangle 93">
            <a:extLst>
              <a:ext uri="{FF2B5EF4-FFF2-40B4-BE49-F238E27FC236}">
                <a16:creationId xmlns:a16="http://schemas.microsoft.com/office/drawing/2014/main" id="{E7072A0A-CAD0-4CAC-A37E-4DFA3EACD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828" y="1448636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4" name="Rectangle 93">
            <a:extLst>
              <a:ext uri="{FF2B5EF4-FFF2-40B4-BE49-F238E27FC236}">
                <a16:creationId xmlns:a16="http://schemas.microsoft.com/office/drawing/2014/main" id="{97F6F329-74CF-410A-8AAF-C0AA639A5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785" y="3047453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65" name="Rectangle 93">
            <a:extLst>
              <a:ext uri="{FF2B5EF4-FFF2-40B4-BE49-F238E27FC236}">
                <a16:creationId xmlns:a16="http://schemas.microsoft.com/office/drawing/2014/main" id="{C16D0C69-186C-494A-B836-A457C1EF0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36" y="3047453"/>
            <a:ext cx="1025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6" name="Rectangle 114">
            <a:extLst>
              <a:ext uri="{FF2B5EF4-FFF2-40B4-BE49-F238E27FC236}">
                <a16:creationId xmlns:a16="http://schemas.microsoft.com/office/drawing/2014/main" id="{AC7F09A9-F5E1-4CE8-B07F-8D942D7F8A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24907" y="2974698"/>
            <a:ext cx="39273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adenoma</a:t>
            </a:r>
            <a:endParaRPr lang="en-US" alt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114">
            <a:extLst>
              <a:ext uri="{FF2B5EF4-FFF2-40B4-BE49-F238E27FC236}">
                <a16:creationId xmlns:a16="http://schemas.microsoft.com/office/drawing/2014/main" id="{9A87D8AB-799A-45DB-9D88-D4F8A11217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18872" y="2974698"/>
            <a:ext cx="39273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adenoma</a:t>
            </a:r>
            <a:endParaRPr lang="en-US" alt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114">
            <a:extLst>
              <a:ext uri="{FF2B5EF4-FFF2-40B4-BE49-F238E27FC236}">
                <a16:creationId xmlns:a16="http://schemas.microsoft.com/office/drawing/2014/main" id="{C4EA49B5-53BF-4B2B-8723-D3764BC2F4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22629" y="4574898"/>
            <a:ext cx="2997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en-US" alt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114">
            <a:extLst>
              <a:ext uri="{FF2B5EF4-FFF2-40B4-BE49-F238E27FC236}">
                <a16:creationId xmlns:a16="http://schemas.microsoft.com/office/drawing/2014/main" id="{625285D2-A84B-4329-B947-617CFD468B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24907" y="4574898"/>
            <a:ext cx="2997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en-US" alt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114">
            <a:extLst>
              <a:ext uri="{FF2B5EF4-FFF2-40B4-BE49-F238E27FC236}">
                <a16:creationId xmlns:a16="http://schemas.microsoft.com/office/drawing/2014/main" id="{025869EE-5926-49DE-AD67-A884C47DA2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18872" y="4574898"/>
            <a:ext cx="2997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en-US" alt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93">
            <a:extLst>
              <a:ext uri="{FF2B5EF4-FFF2-40B4-BE49-F238E27FC236}">
                <a16:creationId xmlns:a16="http://schemas.microsoft.com/office/drawing/2014/main" id="{35B58912-FB1F-47D0-B461-A0101EE58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716" y="1452792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2" name="Rectangle 93">
            <a:extLst>
              <a:ext uri="{FF2B5EF4-FFF2-40B4-BE49-F238E27FC236}">
                <a16:creationId xmlns:a16="http://schemas.microsoft.com/office/drawing/2014/main" id="{B2FB7234-B2CD-469C-9993-B157C5EC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731" y="3055765"/>
            <a:ext cx="945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73" name="Rectangle 114">
            <a:extLst>
              <a:ext uri="{FF2B5EF4-FFF2-40B4-BE49-F238E27FC236}">
                <a16:creationId xmlns:a16="http://schemas.microsoft.com/office/drawing/2014/main" id="{402BD19C-D5A0-4AFD-BB0A-F0E3E7DC1C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28586" y="1461104"/>
            <a:ext cx="29655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CLDN1</a:t>
            </a:r>
          </a:p>
        </p:txBody>
      </p:sp>
      <p:sp>
        <p:nvSpPr>
          <p:cNvPr id="74" name="Rectangle 114">
            <a:extLst>
              <a:ext uri="{FF2B5EF4-FFF2-40B4-BE49-F238E27FC236}">
                <a16:creationId xmlns:a16="http://schemas.microsoft.com/office/drawing/2014/main" id="{AF22585A-75EE-481B-8E11-7BDABA910C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28586" y="3057484"/>
            <a:ext cx="29655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CLDN1</a:t>
            </a:r>
          </a:p>
        </p:txBody>
      </p:sp>
      <p:sp>
        <p:nvSpPr>
          <p:cNvPr id="75" name="Rectangle 114">
            <a:extLst>
              <a:ext uri="{FF2B5EF4-FFF2-40B4-BE49-F238E27FC236}">
                <a16:creationId xmlns:a16="http://schemas.microsoft.com/office/drawing/2014/main" id="{A16BA7DE-8C40-42F9-A082-275922A582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37950" y="1461104"/>
            <a:ext cx="2773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700" b="1" dirty="0">
                <a:solidFill>
                  <a:schemeClr val="bg1"/>
                </a:solidFill>
                <a:latin typeface="Symbol" panose="05050102010706020507" pitchFamily="18" charset="2"/>
                <a:cs typeface="Arial" pitchFamily="34" charset="0"/>
              </a:rPr>
              <a:t>r</a:t>
            </a:r>
            <a:r>
              <a:rPr lang="en-US" sz="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=0.66</a:t>
            </a:r>
          </a:p>
        </p:txBody>
      </p:sp>
      <p:sp>
        <p:nvSpPr>
          <p:cNvPr id="76" name="Rectangle 114">
            <a:extLst>
              <a:ext uri="{FF2B5EF4-FFF2-40B4-BE49-F238E27FC236}">
                <a16:creationId xmlns:a16="http://schemas.microsoft.com/office/drawing/2014/main" id="{8A2E1BAC-FF93-4DD3-9064-9DC671011BA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42439" y="3057484"/>
            <a:ext cx="4825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RTS*-Cy5.5</a:t>
            </a:r>
          </a:p>
        </p:txBody>
      </p:sp>
      <p:sp>
        <p:nvSpPr>
          <p:cNvPr id="77" name="Rectangle 114">
            <a:extLst>
              <a:ext uri="{FF2B5EF4-FFF2-40B4-BE49-F238E27FC236}">
                <a16:creationId xmlns:a16="http://schemas.microsoft.com/office/drawing/2014/main" id="{A92EABFA-CF7F-4C0D-BAD4-23FBEE47AA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29354" y="3059559"/>
            <a:ext cx="2773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700" b="1" dirty="0">
                <a:solidFill>
                  <a:schemeClr val="bg1"/>
                </a:solidFill>
                <a:latin typeface="Symbol" panose="05050102010706020507" pitchFamily="18" charset="2"/>
                <a:cs typeface="Arial" pitchFamily="34" charset="0"/>
              </a:rPr>
              <a:t>r</a:t>
            </a:r>
            <a:r>
              <a:rPr lang="en-US" sz="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=0.60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C9BC910-CD33-4F57-A076-8005368D027E}"/>
              </a:ext>
            </a:extLst>
          </p:cNvPr>
          <p:cNvCxnSpPr/>
          <p:nvPr/>
        </p:nvCxnSpPr>
        <p:spPr>
          <a:xfrm>
            <a:off x="6622993" y="3047838"/>
            <a:ext cx="164592" cy="115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14">
            <a:extLst>
              <a:ext uri="{FF2B5EF4-FFF2-40B4-BE49-F238E27FC236}">
                <a16:creationId xmlns:a16="http://schemas.microsoft.com/office/drawing/2014/main" id="{55843677-8F2C-4617-81D0-A0C4861EB21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94682" y="2955132"/>
            <a:ext cx="22121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600" b="1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D3829A7-E76F-4367-9AEF-F33FF1B5F0A8}"/>
              </a:ext>
            </a:extLst>
          </p:cNvPr>
          <p:cNvCxnSpPr/>
          <p:nvPr/>
        </p:nvCxnSpPr>
        <p:spPr>
          <a:xfrm>
            <a:off x="6622993" y="4657600"/>
            <a:ext cx="164592" cy="115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114">
            <a:extLst>
              <a:ext uri="{FF2B5EF4-FFF2-40B4-BE49-F238E27FC236}">
                <a16:creationId xmlns:a16="http://schemas.microsoft.com/office/drawing/2014/main" id="{A99F49E6-E888-418A-BDCE-857EBEE53B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94682" y="4567011"/>
            <a:ext cx="22121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600" b="1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72D4ED3-5748-46B5-946E-DA9EF3222595}"/>
              </a:ext>
            </a:extLst>
          </p:cNvPr>
          <p:cNvCxnSpPr/>
          <p:nvPr/>
        </p:nvCxnSpPr>
        <p:spPr>
          <a:xfrm>
            <a:off x="3425561" y="3047838"/>
            <a:ext cx="164592" cy="115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14">
            <a:extLst>
              <a:ext uri="{FF2B5EF4-FFF2-40B4-BE49-F238E27FC236}">
                <a16:creationId xmlns:a16="http://schemas.microsoft.com/office/drawing/2014/main" id="{5ABC5E0C-FB8F-4F3C-860D-3951565B2D8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7250" y="2955132"/>
            <a:ext cx="22121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600" b="1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43F93C8-5631-48F9-99B5-826E9AF3D908}"/>
              </a:ext>
            </a:extLst>
          </p:cNvPr>
          <p:cNvCxnSpPr/>
          <p:nvPr/>
        </p:nvCxnSpPr>
        <p:spPr>
          <a:xfrm>
            <a:off x="5030616" y="3051994"/>
            <a:ext cx="164592" cy="115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14">
            <a:extLst>
              <a:ext uri="{FF2B5EF4-FFF2-40B4-BE49-F238E27FC236}">
                <a16:creationId xmlns:a16="http://schemas.microsoft.com/office/drawing/2014/main" id="{3B70A961-A849-4A4B-94AA-095098F0E4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02305" y="2955132"/>
            <a:ext cx="22121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600" b="1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56B602-A3CE-451B-8C92-BABA741ACB62}"/>
              </a:ext>
            </a:extLst>
          </p:cNvPr>
          <p:cNvCxnSpPr/>
          <p:nvPr/>
        </p:nvCxnSpPr>
        <p:spPr>
          <a:xfrm>
            <a:off x="3425561" y="4657600"/>
            <a:ext cx="164592" cy="115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114">
            <a:extLst>
              <a:ext uri="{FF2B5EF4-FFF2-40B4-BE49-F238E27FC236}">
                <a16:creationId xmlns:a16="http://schemas.microsoft.com/office/drawing/2014/main" id="{999DC69F-558C-4F79-8470-DEC8AD40B0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7250" y="4567011"/>
            <a:ext cx="22121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600" b="1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B4573B5-492E-4BE1-8E1D-3CDF31F7D836}"/>
              </a:ext>
            </a:extLst>
          </p:cNvPr>
          <p:cNvCxnSpPr/>
          <p:nvPr/>
        </p:nvCxnSpPr>
        <p:spPr>
          <a:xfrm>
            <a:off x="5030616" y="4657600"/>
            <a:ext cx="164592" cy="115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114">
            <a:extLst>
              <a:ext uri="{FF2B5EF4-FFF2-40B4-BE49-F238E27FC236}">
                <a16:creationId xmlns:a16="http://schemas.microsoft.com/office/drawing/2014/main" id="{9A9089D9-31E6-4AEB-9790-650DA127C2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02305" y="4567011"/>
            <a:ext cx="22121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600" b="1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Line 327">
            <a:extLst>
              <a:ext uri="{FF2B5EF4-FFF2-40B4-BE49-F238E27FC236}">
                <a16:creationId xmlns:a16="http://schemas.microsoft.com/office/drawing/2014/main" id="{78BD3630-011D-414A-85A5-90BCE4E3D352}"/>
              </a:ext>
            </a:extLst>
          </p:cNvPr>
          <p:cNvSpPr>
            <a:spLocks noChangeShapeType="1"/>
          </p:cNvSpPr>
          <p:nvPr/>
        </p:nvSpPr>
        <p:spPr bwMode="auto">
          <a:xfrm rot="13500000">
            <a:off x="2521535" y="4013920"/>
            <a:ext cx="54999" cy="9385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Rectangle 93">
            <a:extLst>
              <a:ext uri="{FF2B5EF4-FFF2-40B4-BE49-F238E27FC236}">
                <a16:creationId xmlns:a16="http://schemas.microsoft.com/office/drawing/2014/main" id="{59C08E61-0769-4211-8763-43C294791D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67095" y="3685205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999BC1E-7444-446D-B143-832954C8F506}"/>
              </a:ext>
            </a:extLst>
          </p:cNvPr>
          <p:cNvCxnSpPr>
            <a:cxnSpLocks noChangeAspect="1"/>
          </p:cNvCxnSpPr>
          <p:nvPr/>
        </p:nvCxnSpPr>
        <p:spPr>
          <a:xfrm>
            <a:off x="2925844" y="3764368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FA66F1F-2C74-4807-A8F2-E552138865C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867095" y="4118714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A9D9DE2-4DC1-4E58-9144-CA0D7F58CA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11544" y="4166126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BCD3788-9D9D-4483-A11A-416F8AF3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118" y="3568392"/>
            <a:ext cx="913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7AF5110B-C6E1-49B4-B6F0-850F58A7E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754" y="3918577"/>
            <a:ext cx="288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97" name="Line 327">
            <a:extLst>
              <a:ext uri="{FF2B5EF4-FFF2-40B4-BE49-F238E27FC236}">
                <a16:creationId xmlns:a16="http://schemas.microsoft.com/office/drawing/2014/main" id="{05DF0727-6134-44BC-B75D-276FB1F123F9}"/>
              </a:ext>
            </a:extLst>
          </p:cNvPr>
          <p:cNvSpPr>
            <a:spLocks noChangeShapeType="1"/>
          </p:cNvSpPr>
          <p:nvPr/>
        </p:nvSpPr>
        <p:spPr bwMode="auto">
          <a:xfrm rot="2700000" flipH="1" flipV="1">
            <a:off x="3251678" y="4111678"/>
            <a:ext cx="77334" cy="360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Line 327">
            <a:extLst>
              <a:ext uri="{FF2B5EF4-FFF2-40B4-BE49-F238E27FC236}">
                <a16:creationId xmlns:a16="http://schemas.microsoft.com/office/drawing/2014/main" id="{E4CC0DCC-E1F3-49FC-9366-762D90EAA17D}"/>
              </a:ext>
            </a:extLst>
          </p:cNvPr>
          <p:cNvSpPr>
            <a:spLocks noChangeShapeType="1"/>
          </p:cNvSpPr>
          <p:nvPr/>
        </p:nvSpPr>
        <p:spPr bwMode="auto">
          <a:xfrm rot="13500000">
            <a:off x="4121770" y="4012332"/>
            <a:ext cx="54999" cy="9385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Rectangle 93">
            <a:extLst>
              <a:ext uri="{FF2B5EF4-FFF2-40B4-BE49-F238E27FC236}">
                <a16:creationId xmlns:a16="http://schemas.microsoft.com/office/drawing/2014/main" id="{A8502805-C866-436B-8287-DEC063E9D5B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67330" y="3683617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6BF8640-679F-4B25-AB7B-0B9AB63DD9B6}"/>
              </a:ext>
            </a:extLst>
          </p:cNvPr>
          <p:cNvCxnSpPr>
            <a:cxnSpLocks noChangeAspect="1"/>
          </p:cNvCxnSpPr>
          <p:nvPr/>
        </p:nvCxnSpPr>
        <p:spPr>
          <a:xfrm>
            <a:off x="4526079" y="3762780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972AD49-7046-4BE9-A0E9-B9A13C66C62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467330" y="4117126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93">
            <a:extLst>
              <a:ext uri="{FF2B5EF4-FFF2-40B4-BE49-F238E27FC236}">
                <a16:creationId xmlns:a16="http://schemas.microsoft.com/office/drawing/2014/main" id="{862A9380-FB04-4E74-968F-8C46B88457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1779" y="4164538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BB7DD50-C909-410D-862C-40F78B544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353" y="3566804"/>
            <a:ext cx="913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sp>
        <p:nvSpPr>
          <p:cNvPr id="104" name="Rectangle 93">
            <a:extLst>
              <a:ext uri="{FF2B5EF4-FFF2-40B4-BE49-F238E27FC236}">
                <a16:creationId xmlns:a16="http://schemas.microsoft.com/office/drawing/2014/main" id="{F9F037F9-96C0-4D3D-A8A5-1BE60D8E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989" y="3916989"/>
            <a:ext cx="288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05" name="Line 327">
            <a:extLst>
              <a:ext uri="{FF2B5EF4-FFF2-40B4-BE49-F238E27FC236}">
                <a16:creationId xmlns:a16="http://schemas.microsoft.com/office/drawing/2014/main" id="{EBF60B16-3713-4523-8DFA-5F8A67CE0D58}"/>
              </a:ext>
            </a:extLst>
          </p:cNvPr>
          <p:cNvSpPr>
            <a:spLocks noChangeShapeType="1"/>
          </p:cNvSpPr>
          <p:nvPr/>
        </p:nvSpPr>
        <p:spPr bwMode="auto">
          <a:xfrm rot="2700000" flipH="1" flipV="1">
            <a:off x="4851913" y="4110090"/>
            <a:ext cx="77334" cy="360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Line 327">
            <a:extLst>
              <a:ext uri="{FF2B5EF4-FFF2-40B4-BE49-F238E27FC236}">
                <a16:creationId xmlns:a16="http://schemas.microsoft.com/office/drawing/2014/main" id="{A6BFD292-E37D-42EA-8240-C9424B45ED8D}"/>
              </a:ext>
            </a:extLst>
          </p:cNvPr>
          <p:cNvSpPr>
            <a:spLocks noChangeShapeType="1"/>
          </p:cNvSpPr>
          <p:nvPr/>
        </p:nvSpPr>
        <p:spPr bwMode="auto">
          <a:xfrm rot="13500000">
            <a:off x="5721169" y="4015218"/>
            <a:ext cx="54999" cy="9385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Rectangle 93">
            <a:extLst>
              <a:ext uri="{FF2B5EF4-FFF2-40B4-BE49-F238E27FC236}">
                <a16:creationId xmlns:a16="http://schemas.microsoft.com/office/drawing/2014/main" id="{A44FEE8F-D27E-49B6-9F4E-2E45FBAE41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66729" y="3686503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4336C6F-9850-4239-B14D-4CCFB58CEA3D}"/>
              </a:ext>
            </a:extLst>
          </p:cNvPr>
          <p:cNvCxnSpPr>
            <a:cxnSpLocks noChangeAspect="1"/>
          </p:cNvCxnSpPr>
          <p:nvPr/>
        </p:nvCxnSpPr>
        <p:spPr>
          <a:xfrm>
            <a:off x="6125478" y="3765666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697B5BE7-8413-44B8-A888-0BDB99D4FA41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066729" y="4120012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93">
            <a:extLst>
              <a:ext uri="{FF2B5EF4-FFF2-40B4-BE49-F238E27FC236}">
                <a16:creationId xmlns:a16="http://schemas.microsoft.com/office/drawing/2014/main" id="{A29ED680-941F-462F-B2ED-E97562B8F7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1178" y="4167424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9BFF907-9BC8-4097-AB80-9EC0DBCC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752" y="3569690"/>
            <a:ext cx="913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sp>
        <p:nvSpPr>
          <p:cNvPr id="112" name="Rectangle 93">
            <a:extLst>
              <a:ext uri="{FF2B5EF4-FFF2-40B4-BE49-F238E27FC236}">
                <a16:creationId xmlns:a16="http://schemas.microsoft.com/office/drawing/2014/main" id="{236C19A6-2A3C-430D-85A1-09C319CB0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388" y="3919875"/>
            <a:ext cx="288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13" name="Line 327">
            <a:extLst>
              <a:ext uri="{FF2B5EF4-FFF2-40B4-BE49-F238E27FC236}">
                <a16:creationId xmlns:a16="http://schemas.microsoft.com/office/drawing/2014/main" id="{DBD9B307-0410-4D02-A7EF-C40CC0E396A2}"/>
              </a:ext>
            </a:extLst>
          </p:cNvPr>
          <p:cNvSpPr>
            <a:spLocks noChangeShapeType="1"/>
          </p:cNvSpPr>
          <p:nvPr/>
        </p:nvSpPr>
        <p:spPr bwMode="auto">
          <a:xfrm rot="2700000" flipH="1" flipV="1">
            <a:off x="6451312" y="4112976"/>
            <a:ext cx="77334" cy="360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4" name="Line 327">
            <a:extLst>
              <a:ext uri="{FF2B5EF4-FFF2-40B4-BE49-F238E27FC236}">
                <a16:creationId xmlns:a16="http://schemas.microsoft.com/office/drawing/2014/main" id="{22FD33A0-0772-41B7-9334-228E667F8247}"/>
              </a:ext>
            </a:extLst>
          </p:cNvPr>
          <p:cNvSpPr>
            <a:spLocks noChangeShapeType="1"/>
          </p:cNvSpPr>
          <p:nvPr/>
        </p:nvSpPr>
        <p:spPr bwMode="auto">
          <a:xfrm rot="13500000">
            <a:off x="2335236" y="2376520"/>
            <a:ext cx="54999" cy="9385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Rectangle 93">
            <a:extLst>
              <a:ext uri="{FF2B5EF4-FFF2-40B4-BE49-F238E27FC236}">
                <a16:creationId xmlns:a16="http://schemas.microsoft.com/office/drawing/2014/main" id="{755002F6-6F7A-45D0-9909-57229B3EA1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83216" y="2037616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E26A9FD-0AFE-4EB5-9B4F-CF63375BC306}"/>
              </a:ext>
            </a:extLst>
          </p:cNvPr>
          <p:cNvCxnSpPr>
            <a:cxnSpLocks noChangeAspect="1"/>
          </p:cNvCxnSpPr>
          <p:nvPr/>
        </p:nvCxnSpPr>
        <p:spPr>
          <a:xfrm>
            <a:off x="3191394" y="2065293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B34F48E-AD52-4007-8315-77C22DB69390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160785" y="2133496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93">
            <a:extLst>
              <a:ext uri="{FF2B5EF4-FFF2-40B4-BE49-F238E27FC236}">
                <a16:creationId xmlns:a16="http://schemas.microsoft.com/office/drawing/2014/main" id="{DE5A9B5E-1A87-4147-AC80-5571028208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05234" y="2180908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56F8B02-6E6A-4A2B-9D0F-AD28FE5D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766" y="2160727"/>
            <a:ext cx="913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sp>
        <p:nvSpPr>
          <p:cNvPr id="120" name="Rectangle 93">
            <a:extLst>
              <a:ext uri="{FF2B5EF4-FFF2-40B4-BE49-F238E27FC236}">
                <a16:creationId xmlns:a16="http://schemas.microsoft.com/office/drawing/2014/main" id="{75D5CB9B-AF4C-4AC1-BA6A-DEF3C3F2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280" y="1894760"/>
            <a:ext cx="288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1" name="Line 327">
            <a:extLst>
              <a:ext uri="{FF2B5EF4-FFF2-40B4-BE49-F238E27FC236}">
                <a16:creationId xmlns:a16="http://schemas.microsoft.com/office/drawing/2014/main" id="{85D6E07D-80EE-42AB-84F7-8B4EA10A4BE8}"/>
              </a:ext>
            </a:extLst>
          </p:cNvPr>
          <p:cNvSpPr>
            <a:spLocks noChangeShapeType="1"/>
          </p:cNvSpPr>
          <p:nvPr/>
        </p:nvSpPr>
        <p:spPr bwMode="auto">
          <a:xfrm rot="2700000" flipH="1" flipV="1">
            <a:off x="3072128" y="2347154"/>
            <a:ext cx="77334" cy="360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" name="Line 327">
            <a:extLst>
              <a:ext uri="{FF2B5EF4-FFF2-40B4-BE49-F238E27FC236}">
                <a16:creationId xmlns:a16="http://schemas.microsoft.com/office/drawing/2014/main" id="{765096A7-B3A3-40C4-9724-1F017288C6EF}"/>
              </a:ext>
            </a:extLst>
          </p:cNvPr>
          <p:cNvSpPr>
            <a:spLocks noChangeShapeType="1"/>
          </p:cNvSpPr>
          <p:nvPr/>
        </p:nvSpPr>
        <p:spPr bwMode="auto">
          <a:xfrm rot="13500000">
            <a:off x="3936088" y="2376816"/>
            <a:ext cx="54999" cy="9385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Rectangle 93">
            <a:extLst>
              <a:ext uri="{FF2B5EF4-FFF2-40B4-BE49-F238E27FC236}">
                <a16:creationId xmlns:a16="http://schemas.microsoft.com/office/drawing/2014/main" id="{7A105518-F8C1-4D8E-84F1-AF3A68C20C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84068" y="2037912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34BB9D3-8185-4A85-9111-FEFF197D3AA4}"/>
              </a:ext>
            </a:extLst>
          </p:cNvPr>
          <p:cNvCxnSpPr>
            <a:cxnSpLocks noChangeAspect="1"/>
          </p:cNvCxnSpPr>
          <p:nvPr/>
        </p:nvCxnSpPr>
        <p:spPr>
          <a:xfrm>
            <a:off x="4792246" y="2065589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D494E3E-499B-4D08-AB23-EDC37867135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761637" y="2133792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93">
            <a:extLst>
              <a:ext uri="{FF2B5EF4-FFF2-40B4-BE49-F238E27FC236}">
                <a16:creationId xmlns:a16="http://schemas.microsoft.com/office/drawing/2014/main" id="{6487B385-7CC2-4446-8AAF-66B886017B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06086" y="2181204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2614365-40C0-4B21-8939-D74B2E044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618" y="2161023"/>
            <a:ext cx="913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sp>
        <p:nvSpPr>
          <p:cNvPr id="128" name="Rectangle 93">
            <a:extLst>
              <a:ext uri="{FF2B5EF4-FFF2-40B4-BE49-F238E27FC236}">
                <a16:creationId xmlns:a16="http://schemas.microsoft.com/office/drawing/2014/main" id="{BFD95DEA-DABD-4714-A6A1-2614C354F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132" y="1895056"/>
            <a:ext cx="288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9" name="Line 327">
            <a:extLst>
              <a:ext uri="{FF2B5EF4-FFF2-40B4-BE49-F238E27FC236}">
                <a16:creationId xmlns:a16="http://schemas.microsoft.com/office/drawing/2014/main" id="{7AF8EC48-009F-49FE-90FB-5705F8A798B2}"/>
              </a:ext>
            </a:extLst>
          </p:cNvPr>
          <p:cNvSpPr>
            <a:spLocks noChangeShapeType="1"/>
          </p:cNvSpPr>
          <p:nvPr/>
        </p:nvSpPr>
        <p:spPr bwMode="auto">
          <a:xfrm rot="2700000" flipH="1" flipV="1">
            <a:off x="4672980" y="2347450"/>
            <a:ext cx="77334" cy="360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0" name="Line 327">
            <a:extLst>
              <a:ext uri="{FF2B5EF4-FFF2-40B4-BE49-F238E27FC236}">
                <a16:creationId xmlns:a16="http://schemas.microsoft.com/office/drawing/2014/main" id="{975F8598-AE98-4ACE-89EE-7471EAB6F055}"/>
              </a:ext>
            </a:extLst>
          </p:cNvPr>
          <p:cNvSpPr>
            <a:spLocks noChangeShapeType="1"/>
          </p:cNvSpPr>
          <p:nvPr/>
        </p:nvSpPr>
        <p:spPr bwMode="auto">
          <a:xfrm rot="13500000">
            <a:off x="5535670" y="2373534"/>
            <a:ext cx="54999" cy="9385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1" name="Rectangle 93">
            <a:extLst>
              <a:ext uri="{FF2B5EF4-FFF2-40B4-BE49-F238E27FC236}">
                <a16:creationId xmlns:a16="http://schemas.microsoft.com/office/drawing/2014/main" id="{5DE1076B-05DF-4AB5-9498-4AD7D5D61E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83650" y="2034630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A8CDC2D-38F7-4D80-B209-9BE59CBD82CE}"/>
              </a:ext>
            </a:extLst>
          </p:cNvPr>
          <p:cNvCxnSpPr>
            <a:cxnSpLocks noChangeAspect="1"/>
          </p:cNvCxnSpPr>
          <p:nvPr/>
        </p:nvCxnSpPr>
        <p:spPr>
          <a:xfrm>
            <a:off x="6391828" y="2062307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90A102C-E1E7-417E-9ACA-E3013C83B84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361219" y="2130510"/>
            <a:ext cx="70336" cy="70336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93">
            <a:extLst>
              <a:ext uri="{FF2B5EF4-FFF2-40B4-BE49-F238E27FC236}">
                <a16:creationId xmlns:a16="http://schemas.microsoft.com/office/drawing/2014/main" id="{87352808-15B4-40F2-BFA4-E039D46AAB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05668" y="2177922"/>
            <a:ext cx="457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578F181-EE21-40FF-B6B2-1E84B13F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200" y="2157741"/>
            <a:ext cx="913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sp>
        <p:nvSpPr>
          <p:cNvPr id="136" name="Rectangle 93">
            <a:extLst>
              <a:ext uri="{FF2B5EF4-FFF2-40B4-BE49-F238E27FC236}">
                <a16:creationId xmlns:a16="http://schemas.microsoft.com/office/drawing/2014/main" id="{CBACFBDD-C080-4F4B-8600-8991B3967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714" y="1891774"/>
            <a:ext cx="288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37" name="Line 327">
            <a:extLst>
              <a:ext uri="{FF2B5EF4-FFF2-40B4-BE49-F238E27FC236}">
                <a16:creationId xmlns:a16="http://schemas.microsoft.com/office/drawing/2014/main" id="{457F4BBF-A068-43D4-B9D1-754433C0258C}"/>
              </a:ext>
            </a:extLst>
          </p:cNvPr>
          <p:cNvSpPr>
            <a:spLocks noChangeShapeType="1"/>
          </p:cNvSpPr>
          <p:nvPr/>
        </p:nvSpPr>
        <p:spPr bwMode="auto">
          <a:xfrm rot="2700000" flipH="1" flipV="1">
            <a:off x="6272562" y="2344168"/>
            <a:ext cx="77334" cy="360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8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40114</TotalTime>
  <Words>59</Words>
  <Application>Microsoft Office PowerPoint</Application>
  <PresentationFormat>On-screen Show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Fa</dc:creator>
  <cp:lastModifiedBy>Wang, Fa</cp:lastModifiedBy>
  <cp:revision>11</cp:revision>
  <dcterms:created xsi:type="dcterms:W3CDTF">2019-05-28T17:44:29Z</dcterms:created>
  <dcterms:modified xsi:type="dcterms:W3CDTF">2019-07-17T19:51:09Z</dcterms:modified>
</cp:coreProperties>
</file>