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 snapToObjects="1" showGuides="1">
      <p:cViewPr varScale="1">
        <p:scale>
          <a:sx n="87" d="100"/>
          <a:sy n="87" d="100"/>
        </p:scale>
        <p:origin x="90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en-US" sz="1400" b="1">
                <a:latin typeface="+mn-lt"/>
              </a:rPr>
              <a:t>Taste</a:t>
            </a:r>
            <a:r>
              <a:rPr lang="en-US" sz="1400" b="1" baseline="0">
                <a:latin typeface="+mn-lt"/>
              </a:rPr>
              <a:t> Cohorts 1 and 2</a:t>
            </a:r>
            <a:endParaRPr lang="en-US" sz="1400" b="1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DCL-101 (n=30)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90-7741-A834-03FC429A4744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Good</c:v>
                </c:pt>
                <c:pt idx="1">
                  <c:v>No Taste</c:v>
                </c:pt>
                <c:pt idx="2">
                  <c:v>Not Great, but Tolerable</c:v>
                </c:pt>
                <c:pt idx="3">
                  <c:v>Bad, but Still Tolerable</c:v>
                </c:pt>
                <c:pt idx="4">
                  <c:v>Very Bad, Barely Tolerable</c:v>
                </c:pt>
                <c:pt idx="5">
                  <c:v>Horrible, Intolerable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76.7</c:v>
                </c:pt>
                <c:pt idx="2">
                  <c:v>13.3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0-7741-A834-03FC429A47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PEG-ELS (n=15)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Good</c:v>
                </c:pt>
                <c:pt idx="1">
                  <c:v>No Taste</c:v>
                </c:pt>
                <c:pt idx="2">
                  <c:v>Not Great, but Tolerable</c:v>
                </c:pt>
                <c:pt idx="3">
                  <c:v>Bad, but Still Tolerable</c:v>
                </c:pt>
                <c:pt idx="4">
                  <c:v>Very Bad, Barely Tolerable</c:v>
                </c:pt>
                <c:pt idx="5">
                  <c:v>Horrible, Intolerable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6.7</c:v>
                </c:pt>
                <c:pt idx="1">
                  <c:v>13.3</c:v>
                </c:pt>
                <c:pt idx="2">
                  <c:v>40</c:v>
                </c:pt>
                <c:pt idx="3">
                  <c:v>33.299999999999997</c:v>
                </c:pt>
                <c:pt idx="4">
                  <c:v>6.7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90-7741-A834-03FC429A4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-1461076112"/>
        <c:axId val="-1460896704"/>
      </c:barChart>
      <c:catAx>
        <c:axId val="-146107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60896704"/>
        <c:crosses val="autoZero"/>
        <c:auto val="1"/>
        <c:lblAlgn val="ctr"/>
        <c:lblOffset val="100"/>
        <c:noMultiLvlLbl val="0"/>
      </c:catAx>
      <c:valAx>
        <c:axId val="-146089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latin typeface="+mn-lt"/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6107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0.75753</cdr:x>
      <cdr:y>0.27965</cdr:y>
    </cdr:from>
    <cdr:to>
      <cdr:x>0.93175</cdr:x>
      <cdr:y>0.39707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4848773" y="1054100"/>
          <a:ext cx="1115147" cy="442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>
              <a:solidFill>
                <a:schemeClr val="tx2"/>
              </a:solidFill>
            </a:rPr>
            <a:t>p</a:t>
          </a:r>
          <a:r>
            <a:rPr lang="en-US" sz="1100" b="1" baseline="0">
              <a:solidFill>
                <a:schemeClr val="tx2"/>
              </a:solidFill>
            </a:rPr>
            <a:t> &lt; 0.0001</a:t>
          </a:r>
          <a:endParaRPr lang="en-US" sz="1100" b="1">
            <a:solidFill>
              <a:schemeClr val="tx2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505E2-7E90-204B-B0FD-79FBD5244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83E68-B965-FC47-B5E7-2479E5219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9978F-6168-864A-9E0A-D9542572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94765-2E54-F14B-B7A3-995A26B7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841EC-5A51-6649-B0C7-4FF71CC1D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4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8EED-53CF-4B4E-923E-C8036949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12AC6-5BC1-D242-9AB5-826FE5343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8A3F-B1B9-3043-81BE-B44EB7B7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CB60A-4A1F-0647-8E92-76698D88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3471D-095D-8D49-A1EB-4A5D3588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6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D96718-AA87-874B-9AA7-9A9D65F26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52A57-C468-7549-A1FC-C0395B61C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9B7E0-D2E9-9B47-A819-C880E424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D9825-09AF-524B-8C21-891EC870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30DA9-B690-EE42-90AE-F81627BC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C4AD-C008-234F-9E7C-159EBAD9F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54D2F-0FDE-8C45-A3DF-FA1D3020D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96374-A1F4-4843-8A53-468D7E3B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5FFAE-1A6C-9A41-A7DC-68A66DAA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1F63E-06BC-B24B-8C07-965079BB8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7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90806-8A7A-EC4E-B279-D6E457B9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8C8BA-0BCE-1D47-8717-A493029D6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D3FF3-9ACA-FE4D-AB59-98E1B2AF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554EF-92E3-3D41-BF21-D1798373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DB978-BBBD-5541-B5BF-83C83DEC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8B86-5694-6645-95BB-9B60A021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F47B-AD82-7B4C-A47C-4A081C526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4BEDA-50B1-C340-BF1A-200E7A010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AAA5F-89EC-6343-B1E2-A531A3E7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67CE3-9310-8E4E-8754-8C73D7D7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BE802-ADB2-1549-9346-D95F4601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9D51-1BDD-8C4D-B4E9-D3F62B5C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2EC55-6712-E040-AE9A-C879F3091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946D8-6B1D-724D-9CBB-E0740908D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5BFDB-600F-D24E-BB4D-F6F07C5C7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4284C-F803-054A-8732-A107F5CDB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F4CBF1-E886-384F-96A9-0797C672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723F2-B7E0-3C4D-9EBF-6AAB8B78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E04AD-BE01-E943-B07F-8A4F69B9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5DA79-4C49-534F-A9E8-AB5A5669C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7853C-26EE-BE43-A415-765F4DAA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F7C97-A83F-C549-BC8F-318691C7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0A9BA-9D71-904E-91AE-3F2E0B00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1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F8D9DD-FCC5-E046-8CBA-16407832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A5F54-8A17-D045-BCA5-B3681D4E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50613-CFA4-324F-BB28-B7219C39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5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DDAFC-565A-7F45-B837-FAD7ACE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EAD9D-C9DD-C04D-A71E-FAC6015D0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08E12-6330-EE40-B770-ED7DB48E9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6A9EE-B445-F34F-90B5-0FF763F6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8930B-3A1E-1746-A032-40B0B7C4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CB6D5-33F8-C64C-89EC-BD6AE77E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19AC-E0ED-3A43-88AE-BEF9E1555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E012E-F13D-E74F-82BC-89034A305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1CCE7-7E9E-F34B-BA5E-4843A4DA4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E28EA-6B13-0247-932F-7D3163A3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60828-1524-0A45-BBB8-192874AC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2AC38-CF4D-A648-8119-A05A2C3E8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8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F31F73-6419-0945-B083-986F1131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E339E-6438-A443-97F1-190D47845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663E4-B125-294B-9341-AAD23AE28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5202-4FE4-8940-AF27-AAA70B6D76F2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48E53-CB46-5F44-A85E-B1022693A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9F666-F3FA-374F-A95E-7FB9399F5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FFC9D-A3AA-F747-9177-3CFF8D3C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6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CAEBF8D-BA0B-9740-92A9-9D3DB3F630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804786"/>
              </p:ext>
            </p:extLst>
          </p:nvPr>
        </p:nvGraphicFramePr>
        <p:xfrm>
          <a:off x="2895600" y="1544320"/>
          <a:ext cx="6858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02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Bachwich</dc:creator>
  <cp:lastModifiedBy>Dale Bachwich</cp:lastModifiedBy>
  <cp:revision>2</cp:revision>
  <dcterms:created xsi:type="dcterms:W3CDTF">2020-05-26T00:44:40Z</dcterms:created>
  <dcterms:modified xsi:type="dcterms:W3CDTF">2020-08-24T19:42:14Z</dcterms:modified>
</cp:coreProperties>
</file>