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1" r:id="rId5"/>
  </p:sldIdLst>
  <p:sldSz cx="51206400" cy="39319200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177" algn="l" rtl="0" fontAlgn="base">
      <a:spcBef>
        <a:spcPct val="0"/>
      </a:spcBef>
      <a:spcAft>
        <a:spcPct val="0"/>
      </a:spcAft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354" algn="l" rtl="0" fontAlgn="base">
      <a:spcBef>
        <a:spcPct val="0"/>
      </a:spcBef>
      <a:spcAft>
        <a:spcPct val="0"/>
      </a:spcAft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531" algn="l" rtl="0" fontAlgn="base">
      <a:spcBef>
        <a:spcPct val="0"/>
      </a:spcBef>
      <a:spcAft>
        <a:spcPct val="0"/>
      </a:spcAft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709" algn="l" rtl="0" fontAlgn="base">
      <a:spcBef>
        <a:spcPct val="0"/>
      </a:spcBef>
      <a:spcAft>
        <a:spcPct val="0"/>
      </a:spcAft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5886" algn="l" defTabSz="457177" rtl="0" eaLnBrk="1" latinLnBrk="0" hangingPunct="1"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063" algn="l" defTabSz="457177" rtl="0" eaLnBrk="1" latinLnBrk="0" hangingPunct="1"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240" algn="l" defTabSz="457177" rtl="0" eaLnBrk="1" latinLnBrk="0" hangingPunct="1"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417" algn="l" defTabSz="457177" rtl="0" eaLnBrk="1" latinLnBrk="0" hangingPunct="1">
      <a:defRPr sz="3200" i="1" kern="1200">
        <a:solidFill>
          <a:srgbClr val="FF0000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2384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Thibodeau PhD" initials="LT" lastIdx="4" clrIdx="0"/>
  <p:cmAuthor id="1" name="Chi Tran" initials="CT" lastIdx="10" clrIdx="1">
    <p:extLst>
      <p:ext uri="{19B8F6BF-5375-455C-9EA6-DF929625EA0E}">
        <p15:presenceInfo xmlns:p15="http://schemas.microsoft.com/office/powerpoint/2012/main" userId="Chi Tran" providerId="None"/>
      </p:ext>
    </p:extLst>
  </p:cmAuthor>
  <p:cmAuthor id="2" name="Woodford, Allison Staker" initials="WS" lastIdx="21" clrIdx="2">
    <p:extLst>
      <p:ext uri="{19B8F6BF-5375-455C-9EA6-DF929625EA0E}">
        <p15:presenceInfo xmlns:p15="http://schemas.microsoft.com/office/powerpoint/2012/main" userId="S::asw180000@utdallas.edu::95f11374-d84f-44bf-b923-883fded8e8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D44"/>
    <a:srgbClr val="FF6600"/>
    <a:srgbClr val="124734"/>
    <a:srgbClr val="175F45"/>
    <a:srgbClr val="FFFFFF"/>
    <a:srgbClr val="FF6F0D"/>
    <a:srgbClr val="76DCB8"/>
    <a:srgbClr val="32C892"/>
    <a:srgbClr val="000000"/>
    <a:srgbClr val="DF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528A4-AB34-4DCB-8356-564C3377A756}" v="16442" dt="2021-03-12T19:06:24.842"/>
    <p1510:client id="{3B4785E8-4B4E-4D81-B778-5969EFD5027F}" vWet="4" dt="2021-03-12T17:22:32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938" y="120"/>
      </p:cViewPr>
      <p:guideLst>
        <p:guide orient="horz" pos="12384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en-US" altLang="ja-JP">
              <a:latin typeface="Cambria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100" y="0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endParaRPr lang="en-US" altLang="ja-JP">
              <a:latin typeface="Cambri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343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en-US" altLang="ja-JP">
              <a:latin typeface="Cambria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100" y="8902343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6AB43C1B-E04E-124C-95D1-8B5239BA891F}" type="slidenum">
              <a:rPr lang="en-US" altLang="ja-JP">
                <a:latin typeface="Cambria"/>
              </a:rPr>
              <a:pPr/>
              <a:t>‹#›</a:t>
            </a:fld>
            <a:endParaRPr lang="en-US" altLang="ja-JP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4338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Cambria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0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Cambria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03263"/>
            <a:ext cx="457835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451985"/>
            <a:ext cx="5669280" cy="421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343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Cambria"/>
              </a:defRPr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8902343"/>
            <a:ext cx="307086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Cambria"/>
              </a:defRPr>
            </a:lvl1pPr>
          </a:lstStyle>
          <a:p>
            <a:fld id="{CD29F995-8692-6748-90A4-4049444C978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54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/>
        <a:ea typeface="MS PMincho" pitchFamily="18" charset="-128"/>
        <a:cs typeface="MS PMincho" pitchFamily="18" charset="-128"/>
      </a:defRPr>
    </a:lvl1pPr>
    <a:lvl2pPr marL="457177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/>
        <a:ea typeface="MS PMincho" pitchFamily="18" charset="-128"/>
        <a:cs typeface="MS PMincho" pitchFamily="18" charset="-128"/>
      </a:defRPr>
    </a:lvl2pPr>
    <a:lvl3pPr marL="91435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/>
        <a:ea typeface="MS PMincho" pitchFamily="18" charset="-128"/>
        <a:cs typeface="MS PMincho" pitchFamily="18" charset="-128"/>
      </a:defRPr>
    </a:lvl3pPr>
    <a:lvl4pPr marL="137153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/>
        <a:ea typeface="MS PMincho" pitchFamily="18" charset="-128"/>
        <a:cs typeface="MS PMincho" pitchFamily="18" charset="-128"/>
      </a:defRPr>
    </a:lvl4pPr>
    <a:lvl5pPr marL="182870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/>
        <a:ea typeface="MS PMincho" pitchFamily="18" charset="-128"/>
        <a:cs typeface="MS PMincho" pitchFamily="18" charset="-128"/>
      </a:defRPr>
    </a:lvl5pPr>
    <a:lvl6pPr marL="228588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9" y="12215195"/>
            <a:ext cx="43523959" cy="842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9" y="22280123"/>
            <a:ext cx="35845221" cy="10049757"/>
          </a:xfrm>
        </p:spPr>
        <p:txBody>
          <a:bodyPr/>
          <a:lstStyle>
            <a:lvl1pPr marL="0" indent="0" algn="ctr">
              <a:buNone/>
              <a:defRPr/>
            </a:lvl1pPr>
            <a:lvl2pPr marL="457210" indent="0" algn="ctr">
              <a:buNone/>
              <a:defRPr/>
            </a:lvl2pPr>
            <a:lvl3pPr marL="914420" indent="0" algn="ctr">
              <a:buNone/>
              <a:defRPr/>
            </a:lvl3pPr>
            <a:lvl4pPr marL="1371631" indent="0" algn="ctr">
              <a:buNone/>
              <a:defRPr/>
            </a:lvl4pPr>
            <a:lvl5pPr marL="1828841" indent="0" algn="ctr">
              <a:buNone/>
              <a:defRPr/>
            </a:lvl5pPr>
            <a:lvl6pPr marL="2286051" indent="0" algn="ctr">
              <a:buNone/>
              <a:defRPr/>
            </a:lvl6pPr>
            <a:lvl7pPr marL="2743261" indent="0" algn="ctr">
              <a:buNone/>
              <a:defRPr/>
            </a:lvl7pPr>
            <a:lvl8pPr marL="3200471" indent="0" algn="ctr">
              <a:buNone/>
              <a:defRPr/>
            </a:lvl8pPr>
            <a:lvl9pPr marL="36576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241D11-2F0B-7A4E-BABC-2080DF1DD5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5B67D7-6F3A-704C-8815-D8259C395AD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018" y="1573833"/>
            <a:ext cx="11519959" cy="335491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1441" y="1573833"/>
            <a:ext cx="34385779" cy="335491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D3DEB9-8BDC-9942-8FF7-92D8FD48A25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22940F-FD69-8B4B-9244-B31F45AB4B4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7" y="25266611"/>
            <a:ext cx="43525811" cy="78084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7" y="16665532"/>
            <a:ext cx="43525811" cy="86010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0" indent="0">
              <a:buNone/>
              <a:defRPr sz="1801"/>
            </a:lvl2pPr>
            <a:lvl3pPr marL="914420" indent="0">
              <a:buNone/>
              <a:defRPr sz="1600"/>
            </a:lvl3pPr>
            <a:lvl4pPr marL="1371631" indent="0">
              <a:buNone/>
              <a:defRPr sz="1401"/>
            </a:lvl4pPr>
            <a:lvl5pPr marL="1828841" indent="0">
              <a:buNone/>
              <a:defRPr sz="1401"/>
            </a:lvl5pPr>
            <a:lvl6pPr marL="2286051" indent="0">
              <a:buNone/>
              <a:defRPr sz="1401"/>
            </a:lvl6pPr>
            <a:lvl7pPr marL="2743261" indent="0">
              <a:buNone/>
              <a:defRPr sz="1401"/>
            </a:lvl7pPr>
            <a:lvl8pPr marL="3200471" indent="0">
              <a:buNone/>
              <a:defRPr sz="1401"/>
            </a:lvl8pPr>
            <a:lvl9pPr marL="3657682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C549AC-B2D7-694A-9061-D7DFDBBE6D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1433" y="9173723"/>
            <a:ext cx="22952869" cy="25949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2100" y="9173723"/>
            <a:ext cx="22952870" cy="25949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57FEE2-D833-B44C-8A4C-B0072BB5DF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8" y="1573831"/>
            <a:ext cx="46087241" cy="655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0" y="8802079"/>
            <a:ext cx="22625050" cy="3667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0" indent="0">
              <a:buNone/>
              <a:defRPr sz="2000" b="1"/>
            </a:lvl2pPr>
            <a:lvl3pPr marL="914420" indent="0">
              <a:buNone/>
              <a:defRPr sz="1801" b="1"/>
            </a:lvl3pPr>
            <a:lvl4pPr marL="1371631" indent="0">
              <a:buNone/>
              <a:defRPr sz="1600" b="1"/>
            </a:lvl4pPr>
            <a:lvl5pPr marL="1828841" indent="0">
              <a:buNone/>
              <a:defRPr sz="1600" b="1"/>
            </a:lvl5pPr>
            <a:lvl6pPr marL="2286051" indent="0">
              <a:buNone/>
              <a:defRPr sz="1600" b="1"/>
            </a:lvl6pPr>
            <a:lvl7pPr marL="2743261" indent="0">
              <a:buNone/>
              <a:defRPr sz="1600" b="1"/>
            </a:lvl7pPr>
            <a:lvl8pPr marL="3200471" indent="0">
              <a:buNone/>
              <a:defRPr sz="1600" b="1"/>
            </a:lvl8pPr>
            <a:lvl9pPr marL="36576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0" y="12469289"/>
            <a:ext cx="22625050" cy="22653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8802079"/>
            <a:ext cx="22634310" cy="3667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0" indent="0">
              <a:buNone/>
              <a:defRPr sz="2000" b="1"/>
            </a:lvl2pPr>
            <a:lvl3pPr marL="914420" indent="0">
              <a:buNone/>
              <a:defRPr sz="1801" b="1"/>
            </a:lvl3pPr>
            <a:lvl4pPr marL="1371631" indent="0">
              <a:buNone/>
              <a:defRPr sz="1600" b="1"/>
            </a:lvl4pPr>
            <a:lvl5pPr marL="1828841" indent="0">
              <a:buNone/>
              <a:defRPr sz="1600" b="1"/>
            </a:lvl5pPr>
            <a:lvl6pPr marL="2286051" indent="0">
              <a:buNone/>
              <a:defRPr sz="1600" b="1"/>
            </a:lvl6pPr>
            <a:lvl7pPr marL="2743261" indent="0">
              <a:buNone/>
              <a:defRPr sz="1600" b="1"/>
            </a:lvl7pPr>
            <a:lvl8pPr marL="3200471" indent="0">
              <a:buNone/>
              <a:defRPr sz="1600" b="1"/>
            </a:lvl8pPr>
            <a:lvl9pPr marL="36576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12469289"/>
            <a:ext cx="22634310" cy="22653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6D07A4-2CEB-EE43-97CB-C4DDC6FE10B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A0DE2D-E5B3-8442-A64F-F07A22B93F8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3B9431-BC0D-824B-AFCD-1BCE201A932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66248"/>
            <a:ext cx="16846550" cy="6661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2" y="1566245"/>
            <a:ext cx="28625800" cy="335567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8227528"/>
            <a:ext cx="16846550" cy="26895426"/>
          </a:xfrm>
        </p:spPr>
        <p:txBody>
          <a:bodyPr/>
          <a:lstStyle>
            <a:lvl1pPr marL="0" indent="0">
              <a:buNone/>
              <a:defRPr sz="1401"/>
            </a:lvl1pPr>
            <a:lvl2pPr marL="457210" indent="0">
              <a:buNone/>
              <a:defRPr sz="1200"/>
            </a:lvl2pPr>
            <a:lvl3pPr marL="914420" indent="0">
              <a:buNone/>
              <a:defRPr sz="1001"/>
            </a:lvl3pPr>
            <a:lvl4pPr marL="1371631" indent="0">
              <a:buNone/>
              <a:defRPr sz="900"/>
            </a:lvl4pPr>
            <a:lvl5pPr marL="1828841" indent="0">
              <a:buNone/>
              <a:defRPr sz="900"/>
            </a:lvl5pPr>
            <a:lvl6pPr marL="2286051" indent="0">
              <a:buNone/>
              <a:defRPr sz="900"/>
            </a:lvl6pPr>
            <a:lvl7pPr marL="2743261" indent="0">
              <a:buNone/>
              <a:defRPr sz="900"/>
            </a:lvl7pPr>
            <a:lvl8pPr marL="3200471" indent="0">
              <a:buNone/>
              <a:defRPr sz="900"/>
            </a:lvl8pPr>
            <a:lvl9pPr marL="36576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675939-D2C4-8845-9038-0AC3FBE57F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2" y="27523066"/>
            <a:ext cx="30724210" cy="3250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2" y="3513627"/>
            <a:ext cx="30724210" cy="23590382"/>
          </a:xfrm>
        </p:spPr>
        <p:txBody>
          <a:bodyPr/>
          <a:lstStyle>
            <a:lvl1pPr marL="0" indent="0">
              <a:buNone/>
              <a:defRPr sz="3200"/>
            </a:lvl1pPr>
            <a:lvl2pPr marL="457210" indent="0">
              <a:buNone/>
              <a:defRPr sz="2800"/>
            </a:lvl2pPr>
            <a:lvl3pPr marL="914420" indent="0">
              <a:buNone/>
              <a:defRPr sz="2400"/>
            </a:lvl3pPr>
            <a:lvl4pPr marL="1371631" indent="0">
              <a:buNone/>
              <a:defRPr sz="2000"/>
            </a:lvl4pPr>
            <a:lvl5pPr marL="1828841" indent="0">
              <a:buNone/>
              <a:defRPr sz="2000"/>
            </a:lvl5pPr>
            <a:lvl6pPr marL="2286051" indent="0">
              <a:buNone/>
              <a:defRPr sz="2000"/>
            </a:lvl6pPr>
            <a:lvl7pPr marL="2743261" indent="0">
              <a:buNone/>
              <a:defRPr sz="2000"/>
            </a:lvl7pPr>
            <a:lvl8pPr marL="3200471" indent="0">
              <a:buNone/>
              <a:defRPr sz="2000"/>
            </a:lvl8pPr>
            <a:lvl9pPr marL="365768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2" y="30773121"/>
            <a:ext cx="30724210" cy="4613407"/>
          </a:xfrm>
        </p:spPr>
        <p:txBody>
          <a:bodyPr/>
          <a:lstStyle>
            <a:lvl1pPr marL="0" indent="0">
              <a:buNone/>
              <a:defRPr sz="1401"/>
            </a:lvl1pPr>
            <a:lvl2pPr marL="457210" indent="0">
              <a:buNone/>
              <a:defRPr sz="1200"/>
            </a:lvl2pPr>
            <a:lvl3pPr marL="914420" indent="0">
              <a:buNone/>
              <a:defRPr sz="1001"/>
            </a:lvl3pPr>
            <a:lvl4pPr marL="1371631" indent="0">
              <a:buNone/>
              <a:defRPr sz="900"/>
            </a:lvl4pPr>
            <a:lvl5pPr marL="1828841" indent="0">
              <a:buNone/>
              <a:defRPr sz="900"/>
            </a:lvl5pPr>
            <a:lvl6pPr marL="2286051" indent="0">
              <a:buNone/>
              <a:defRPr sz="900"/>
            </a:lvl6pPr>
            <a:lvl7pPr marL="2743261" indent="0">
              <a:buNone/>
              <a:defRPr sz="900"/>
            </a:lvl7pPr>
            <a:lvl8pPr marL="3200471" indent="0">
              <a:buNone/>
              <a:defRPr sz="900"/>
            </a:lvl8pPr>
            <a:lvl9pPr marL="36576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B00A02-2D82-7741-9279-96C7204EF68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1441" y="1573831"/>
            <a:ext cx="46083537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1441" y="9173723"/>
            <a:ext cx="46083537" cy="259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1441" y="35805577"/>
            <a:ext cx="1194593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1" i="0">
                <a:solidFill>
                  <a:schemeClr val="tx1"/>
                </a:solidFill>
                <a:latin typeface="Cambri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6641" y="35805577"/>
            <a:ext cx="1621313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1" i="0">
                <a:solidFill>
                  <a:schemeClr val="tx1"/>
                </a:solidFill>
                <a:latin typeface="Cambri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041" y="35805577"/>
            <a:ext cx="1194593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1" i="0">
                <a:solidFill>
                  <a:schemeClr val="tx1"/>
                </a:solidFill>
                <a:latin typeface="Cambria"/>
              </a:defRPr>
            </a:lvl1pPr>
          </a:lstStyle>
          <a:p>
            <a:fld id="{FA50C34D-9470-214A-B02B-9D59695E28C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2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4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8" indent="-342908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mbria"/>
          <a:ea typeface="+mn-ea"/>
          <a:cs typeface="+mn-cs"/>
        </a:defRPr>
      </a:lvl1pPr>
      <a:lvl2pPr marL="742967" indent="-285756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mbria"/>
          <a:ea typeface="+mn-ea"/>
        </a:defRPr>
      </a:lvl2pPr>
      <a:lvl3pPr marL="1143026" indent="-22860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mbria"/>
          <a:ea typeface="+mn-ea"/>
        </a:defRPr>
      </a:lvl3pPr>
      <a:lvl4pPr marL="1600236" indent="-228605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/>
          <a:ea typeface="+mn-ea"/>
        </a:defRPr>
      </a:lvl4pPr>
      <a:lvl5pPr marL="2057446" indent="-228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/>
          <a:ea typeface="+mn-ea"/>
        </a:defRPr>
      </a:lvl5pPr>
      <a:lvl6pPr marL="2514656" indent="-228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66" indent="-228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75" indent="-228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85" indent="-228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0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0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1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1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1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1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1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2" algn="l" defTabSz="4572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C95400-EDC9-4FEE-8194-43ED2B674A7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811435" y="7315200"/>
            <a:ext cx="30713083" cy="2361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173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2A4F1C"/>
      </a:accent1>
      <a:accent2>
        <a:srgbClr val="3F762A"/>
      </a:accent2>
      <a:accent3>
        <a:srgbClr val="BADB7D"/>
      </a:accent3>
      <a:accent4>
        <a:srgbClr val="F9A846"/>
      </a:accent4>
      <a:accent5>
        <a:srgbClr val="FBC583"/>
      </a:accent5>
      <a:accent6>
        <a:srgbClr val="FDE2C1"/>
      </a:accent6>
      <a:hlink>
        <a:srgbClr val="549E39"/>
      </a:hlink>
      <a:folHlink>
        <a:srgbClr val="BA6906"/>
      </a:folHlink>
    </a:clrScheme>
    <a:fontScheme name="Default Desig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175D4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b="1" i="0" dirty="0" smtClean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72097F7DC9C445B07A2A51D15D3F81" ma:contentTypeVersion="12" ma:contentTypeDescription="Create a new document." ma:contentTypeScope="" ma:versionID="373ca25763c7c0f240b7c12db30b8bda">
  <xsd:schema xmlns:xsd="http://www.w3.org/2001/XMLSchema" xmlns:xs="http://www.w3.org/2001/XMLSchema" xmlns:p="http://schemas.microsoft.com/office/2006/metadata/properties" xmlns:ns3="66e89a38-3ed1-4a4d-b2d4-0e8cefba9ea7" xmlns:ns4="74a3fee0-d477-4ca1-9abe-c1a9ad50215d" targetNamespace="http://schemas.microsoft.com/office/2006/metadata/properties" ma:root="true" ma:fieldsID="1e5287fcd6293b77d21d2ba9510e8c97" ns3:_="" ns4:_="">
    <xsd:import namespace="66e89a38-3ed1-4a4d-b2d4-0e8cefba9ea7"/>
    <xsd:import namespace="74a3fee0-d477-4ca1-9abe-c1a9ad5021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89a38-3ed1-4a4d-b2d4-0e8cefba9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3fee0-d477-4ca1-9abe-c1a9ad502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300A48-0766-4D31-945A-B013DDFFD586}">
  <ds:schemaRefs>
    <ds:schemaRef ds:uri="66e89a38-3ed1-4a4d-b2d4-0e8cefba9ea7"/>
    <ds:schemaRef ds:uri="74a3fee0-d477-4ca1-9abe-c1a9ad5021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74EC426-645C-41AD-BC04-32BE95B06FC2}">
  <ds:schemaRefs>
    <ds:schemaRef ds:uri="http://schemas.openxmlformats.org/package/2006/metadata/core-properties"/>
    <ds:schemaRef ds:uri="66e89a38-3ed1-4a4d-b2d4-0e8cefba9ea7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74a3fee0-d477-4ca1-9abe-c1a9ad50215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B770B40-016A-4412-8E6A-5FE348153A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Forest Plot</dc:title>
  <dc:creator>Lei Xuan</dc:creator>
  <cp:lastModifiedBy>Linda Thibodeau</cp:lastModifiedBy>
  <cp:revision>3</cp:revision>
  <cp:lastPrinted>2021-03-03T23:35:18Z</cp:lastPrinted>
  <dcterms:created xsi:type="dcterms:W3CDTF">2012-03-27T15:30:37Z</dcterms:created>
  <dcterms:modified xsi:type="dcterms:W3CDTF">2021-03-24T20:03:03Z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0x010100A172097F7DC9C445B07A2A51D15D3F81</vt:lpwstr>
  </property>
</Properties>
</file>