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5C7CB-31DD-457A-9606-3D327220851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FE3D-D91A-4A9C-B100-9BDADD49A7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F39B5-CE73-47F7-9DD4-45981005F64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B4941-5A14-480D-91D8-6793BEF0538C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088F-F620-4EDD-8894-8EB79D6486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9"/>
          <p:cNvSpPr txBox="1">
            <a:spLocks noChangeArrowheads="1"/>
          </p:cNvSpPr>
          <p:nvPr/>
        </p:nvSpPr>
        <p:spPr bwMode="auto">
          <a:xfrm>
            <a:off x="762000" y="1524000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11267" name="TextBox 11"/>
          <p:cNvSpPr txBox="1">
            <a:spLocks noChangeArrowheads="1"/>
          </p:cNvSpPr>
          <p:nvPr/>
        </p:nvSpPr>
        <p:spPr bwMode="auto">
          <a:xfrm flipH="1">
            <a:off x="4465638" y="1524000"/>
            <a:ext cx="563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B</a:t>
            </a:r>
          </a:p>
        </p:txBody>
      </p:sp>
      <p:pic>
        <p:nvPicPr>
          <p:cNvPr id="11268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828800"/>
            <a:ext cx="3476625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0" y="0"/>
            <a:ext cx="1236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Figure S2</a:t>
            </a:r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828800"/>
            <a:ext cx="3429000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ms.renukappa</dc:creator>
  <cp:lastModifiedBy>ms.renukappa</cp:lastModifiedBy>
  <cp:revision>1</cp:revision>
  <dcterms:created xsi:type="dcterms:W3CDTF">2010-08-27T04:17:16Z</dcterms:created>
  <dcterms:modified xsi:type="dcterms:W3CDTF">2010-08-27T04:17:35Z</dcterms:modified>
</cp:coreProperties>
</file>