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6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4936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517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646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433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370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026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6868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1520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5478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25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2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B150F-1FFC-47EF-8591-8317A8949110}" type="datetimeFigureOut">
              <a:rPr lang="nl-NL" smtClean="0"/>
              <a:t>17-04-2019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FA04-90D1-4EE7-8109-86A1D8924821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32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B864F4-A28C-4BF1-ADA9-FAC261F3CA4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464" t="35428" r="62186" b="19217"/>
          <a:stretch/>
        </p:blipFill>
        <p:spPr>
          <a:xfrm>
            <a:off x="26233" y="194873"/>
            <a:ext cx="5051864" cy="283314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7CB3F6B-53C9-418F-A6E5-BDD45BA6FC4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202" t="11931" r="55629" b="15938"/>
          <a:stretch/>
        </p:blipFill>
        <p:spPr>
          <a:xfrm>
            <a:off x="5078097" y="1349115"/>
            <a:ext cx="1588957" cy="197870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458664C-51D9-4713-9741-53188B9D57A9}"/>
              </a:ext>
            </a:extLst>
          </p:cNvPr>
          <p:cNvSpPr txBox="1"/>
          <p:nvPr/>
        </p:nvSpPr>
        <p:spPr>
          <a:xfrm>
            <a:off x="254834" y="3466396"/>
            <a:ext cx="64122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/>
              <a:t>Supplemental figure 1. </a:t>
            </a:r>
            <a:r>
              <a:rPr lang="en-US" sz="1200" dirty="0"/>
              <a:t>This figure was the first included in our online survey and was used as a practical exercise for the participants. The shortest distance in this figure is measurement A, which measures from the most lateral invasive tumor edge towards the inked epithelial-stromal junction. The vast majority of participants (98%) chose line A as the preferred MPSM. </a:t>
            </a:r>
            <a:endParaRPr lang="nl-NL" sz="1200" dirty="0"/>
          </a:p>
          <a:p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2469690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66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Kortekaas, K.E. (GYN)</dc:creator>
  <cp:lastModifiedBy>Kortekaas, K.E. (GYN)</cp:lastModifiedBy>
  <cp:revision>10</cp:revision>
  <dcterms:created xsi:type="dcterms:W3CDTF">2019-03-19T12:53:37Z</dcterms:created>
  <dcterms:modified xsi:type="dcterms:W3CDTF">2019-04-17T11:12:26Z</dcterms:modified>
</cp:coreProperties>
</file>