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B5229-F6F5-4FD8-A1DC-BC74BD5FC182}" type="datetimeFigureOut">
              <a:rPr lang="es-ES_tradnl" smtClean="0"/>
              <a:t>14/05/2011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CC7A1-E098-4B1B-9F87-740F63DA2764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CC7A1-E098-4B1B-9F87-740F63DA2764}" type="slidenum">
              <a:rPr lang="es-ES_tradnl" smtClean="0"/>
              <a:t>1</a:t>
            </a:fld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7DF21-E5EC-49D4-8F97-6E4EBD0A559D}" type="datetimeFigureOut">
              <a:rPr lang="es-ES_tradnl" smtClean="0"/>
              <a:t>14/05/2011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FFCCA-1ED1-4202-8B72-F2631437A091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7DF21-E5EC-49D4-8F97-6E4EBD0A559D}" type="datetimeFigureOut">
              <a:rPr lang="es-ES_tradnl" smtClean="0"/>
              <a:t>14/05/2011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FFCCA-1ED1-4202-8B72-F2631437A091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7DF21-E5EC-49D4-8F97-6E4EBD0A559D}" type="datetimeFigureOut">
              <a:rPr lang="es-ES_tradnl" smtClean="0"/>
              <a:t>14/05/2011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FFCCA-1ED1-4202-8B72-F2631437A091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7DF21-E5EC-49D4-8F97-6E4EBD0A559D}" type="datetimeFigureOut">
              <a:rPr lang="es-ES_tradnl" smtClean="0"/>
              <a:t>14/05/2011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FFCCA-1ED1-4202-8B72-F2631437A091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7DF21-E5EC-49D4-8F97-6E4EBD0A559D}" type="datetimeFigureOut">
              <a:rPr lang="es-ES_tradnl" smtClean="0"/>
              <a:t>14/05/2011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FFCCA-1ED1-4202-8B72-F2631437A091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7DF21-E5EC-49D4-8F97-6E4EBD0A559D}" type="datetimeFigureOut">
              <a:rPr lang="es-ES_tradnl" smtClean="0"/>
              <a:t>14/05/2011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FFCCA-1ED1-4202-8B72-F2631437A091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7DF21-E5EC-49D4-8F97-6E4EBD0A559D}" type="datetimeFigureOut">
              <a:rPr lang="es-ES_tradnl" smtClean="0"/>
              <a:t>14/05/2011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FFCCA-1ED1-4202-8B72-F2631437A091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7DF21-E5EC-49D4-8F97-6E4EBD0A559D}" type="datetimeFigureOut">
              <a:rPr lang="es-ES_tradnl" smtClean="0"/>
              <a:t>14/05/2011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FFCCA-1ED1-4202-8B72-F2631437A091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7DF21-E5EC-49D4-8F97-6E4EBD0A559D}" type="datetimeFigureOut">
              <a:rPr lang="es-ES_tradnl" smtClean="0"/>
              <a:t>14/05/2011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FFCCA-1ED1-4202-8B72-F2631437A091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7DF21-E5EC-49D4-8F97-6E4EBD0A559D}" type="datetimeFigureOut">
              <a:rPr lang="es-ES_tradnl" smtClean="0"/>
              <a:t>14/05/2011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FFCCA-1ED1-4202-8B72-F2631437A091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7DF21-E5EC-49D4-8F97-6E4EBD0A559D}" type="datetimeFigureOut">
              <a:rPr lang="es-ES_tradnl" smtClean="0"/>
              <a:t>14/05/2011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FFCCA-1ED1-4202-8B72-F2631437A091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7DF21-E5EC-49D4-8F97-6E4EBD0A559D}" type="datetimeFigureOut">
              <a:rPr lang="es-ES_tradnl" smtClean="0"/>
              <a:t>14/05/2011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FFCCA-1ED1-4202-8B72-F2631437A091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2513111" y="2556172"/>
          <a:ext cx="3554412" cy="2174875"/>
        </p:xfrm>
        <a:graphic>
          <a:graphicData uri="http://schemas.openxmlformats.org/presentationml/2006/ole">
            <p:oleObj spid="_x0000_s1026" name="Prism Project" r:id="rId4" imgW="5979960" imgH="2260080" progId="Prism4.Document">
              <p:embed/>
            </p:oleObj>
          </a:graphicData>
        </a:graphic>
      </p:graphicFrame>
      <p:sp>
        <p:nvSpPr>
          <p:cNvPr id="5" name="Text Box 6"/>
          <p:cNvSpPr txBox="1">
            <a:spLocks noChangeArrowheads="1"/>
          </p:cNvSpPr>
          <p:nvPr/>
        </p:nvSpPr>
        <p:spPr bwMode="auto">
          <a:xfrm rot="16200000">
            <a:off x="1430436" y="3375322"/>
            <a:ext cx="23764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/>
              <a:t>COXII/COXIV (relative units)</a:t>
            </a:r>
          </a:p>
          <a:p>
            <a:endParaRPr lang="es-ES"/>
          </a:p>
        </p:txBody>
      </p:sp>
      <p:sp>
        <p:nvSpPr>
          <p:cNvPr id="6" name="Text Box 25"/>
          <p:cNvSpPr txBox="1">
            <a:spLocks noChangeArrowheads="1"/>
          </p:cNvSpPr>
          <p:nvPr/>
        </p:nvSpPr>
        <p:spPr bwMode="auto">
          <a:xfrm>
            <a:off x="2251174" y="1124744"/>
            <a:ext cx="28318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b="1" dirty="0" err="1" smtClean="0"/>
              <a:t>Supplemental</a:t>
            </a:r>
            <a:r>
              <a:rPr lang="es-ES" sz="1600" b="1" dirty="0" smtClean="0"/>
              <a:t> Digital Content 4</a:t>
            </a:r>
            <a:endParaRPr lang="es-ES" sz="1600" b="1" dirty="0"/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2267744" y="1341190"/>
            <a:ext cx="218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dirty="0"/>
              <a:t>SUBUNITS OF COMPLEX IV</a:t>
            </a:r>
          </a:p>
        </p:txBody>
      </p:sp>
      <p:sp>
        <p:nvSpPr>
          <p:cNvPr id="8" name="Line 47"/>
          <p:cNvSpPr>
            <a:spLocks noChangeShapeType="1"/>
          </p:cNvSpPr>
          <p:nvPr/>
        </p:nvSpPr>
        <p:spPr bwMode="auto">
          <a:xfrm>
            <a:off x="3403699" y="3212976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9" name="Text Box 48"/>
          <p:cNvSpPr txBox="1">
            <a:spLocks noChangeArrowheads="1"/>
          </p:cNvSpPr>
          <p:nvPr/>
        </p:nvSpPr>
        <p:spPr bwMode="auto">
          <a:xfrm>
            <a:off x="3931667" y="2924944"/>
            <a:ext cx="5683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dirty="0"/>
              <a:t>p=NS</a:t>
            </a:r>
          </a:p>
        </p:txBody>
      </p:sp>
      <p:sp>
        <p:nvSpPr>
          <p:cNvPr id="10" name="Text Box 195"/>
          <p:cNvSpPr txBox="1">
            <a:spLocks noChangeArrowheads="1"/>
          </p:cNvSpPr>
          <p:nvPr/>
        </p:nvSpPr>
        <p:spPr bwMode="auto">
          <a:xfrm>
            <a:off x="6264374" y="4624685"/>
            <a:ext cx="323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000"/>
              <a:t>16</a:t>
            </a:r>
          </a:p>
        </p:txBody>
      </p:sp>
      <p:grpSp>
        <p:nvGrpSpPr>
          <p:cNvPr id="18" name="Group 192"/>
          <p:cNvGrpSpPr>
            <a:grpSpLocks/>
          </p:cNvGrpSpPr>
          <p:nvPr/>
        </p:nvGrpSpPr>
        <p:grpSpPr bwMode="auto">
          <a:xfrm>
            <a:off x="3491880" y="1844824"/>
            <a:ext cx="1604962" cy="1023938"/>
            <a:chOff x="803" y="472"/>
            <a:chExt cx="1011" cy="645"/>
          </a:xfrm>
        </p:grpSpPr>
        <p:sp>
          <p:nvSpPr>
            <p:cNvPr id="19" name="Rectangle 168"/>
            <p:cNvSpPr>
              <a:spLocks noChangeArrowheads="1"/>
            </p:cNvSpPr>
            <p:nvPr/>
          </p:nvSpPr>
          <p:spPr bwMode="auto">
            <a:xfrm>
              <a:off x="995" y="472"/>
              <a:ext cx="81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200" dirty="0" err="1">
                  <a:solidFill>
                    <a:srgbClr val="000000"/>
                  </a:solidFill>
                </a:rPr>
                <a:t>Uninfected</a:t>
              </a:r>
              <a:r>
                <a:rPr lang="es-ES" sz="1200" dirty="0">
                  <a:solidFill>
                    <a:srgbClr val="000000"/>
                  </a:solidFill>
                </a:rPr>
                <a:t> </a:t>
              </a:r>
              <a:r>
                <a:rPr lang="es-ES" sz="1200" dirty="0" err="1">
                  <a:solidFill>
                    <a:srgbClr val="000000"/>
                  </a:solidFill>
                </a:rPr>
                <a:t>controls</a:t>
              </a:r>
              <a:endParaRPr lang="es-ES" dirty="0"/>
            </a:p>
          </p:txBody>
        </p:sp>
        <p:sp>
          <p:nvSpPr>
            <p:cNvPr id="20" name="Rectangle 169"/>
            <p:cNvSpPr>
              <a:spLocks noChangeArrowheads="1"/>
            </p:cNvSpPr>
            <p:nvPr/>
          </p:nvSpPr>
          <p:spPr bwMode="auto">
            <a:xfrm>
              <a:off x="803" y="495"/>
              <a:ext cx="169" cy="6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1" name="Rectangle 171"/>
            <p:cNvSpPr>
              <a:spLocks noChangeArrowheads="1"/>
            </p:cNvSpPr>
            <p:nvPr/>
          </p:nvSpPr>
          <p:spPr bwMode="auto">
            <a:xfrm>
              <a:off x="995" y="604"/>
              <a:ext cx="57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200">
                  <a:solidFill>
                    <a:srgbClr val="000000"/>
                  </a:solidFill>
                </a:rPr>
                <a:t>BFA-HAART-</a:t>
              </a:r>
              <a:endParaRPr lang="es-ES"/>
            </a:p>
          </p:txBody>
        </p:sp>
        <p:sp>
          <p:nvSpPr>
            <p:cNvPr id="22" name="Rectangle 173"/>
            <p:cNvSpPr>
              <a:spLocks noChangeArrowheads="1"/>
            </p:cNvSpPr>
            <p:nvPr/>
          </p:nvSpPr>
          <p:spPr bwMode="auto">
            <a:xfrm>
              <a:off x="806" y="630"/>
              <a:ext cx="163" cy="57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3" name="Rectangle 174"/>
            <p:cNvSpPr>
              <a:spLocks noChangeArrowheads="1"/>
            </p:cNvSpPr>
            <p:nvPr/>
          </p:nvSpPr>
          <p:spPr bwMode="auto">
            <a:xfrm>
              <a:off x="995" y="737"/>
              <a:ext cx="60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200" dirty="0">
                  <a:solidFill>
                    <a:srgbClr val="000000"/>
                  </a:solidFill>
                </a:rPr>
                <a:t>BFA-HAART+</a:t>
              </a:r>
              <a:endParaRPr lang="es-ES" dirty="0"/>
            </a:p>
          </p:txBody>
        </p:sp>
        <p:sp>
          <p:nvSpPr>
            <p:cNvPr id="24" name="Rectangle 176"/>
            <p:cNvSpPr>
              <a:spLocks noChangeArrowheads="1"/>
            </p:cNvSpPr>
            <p:nvPr/>
          </p:nvSpPr>
          <p:spPr bwMode="auto">
            <a:xfrm>
              <a:off x="806" y="763"/>
              <a:ext cx="163" cy="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5" name="Rectangle 177"/>
            <p:cNvSpPr>
              <a:spLocks noChangeArrowheads="1"/>
            </p:cNvSpPr>
            <p:nvPr/>
          </p:nvSpPr>
          <p:spPr bwMode="auto">
            <a:xfrm>
              <a:off x="995" y="869"/>
              <a:ext cx="62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200" dirty="0">
                  <a:solidFill>
                    <a:srgbClr val="000000"/>
                  </a:solidFill>
                </a:rPr>
                <a:t>BFA+ HAART-</a:t>
              </a:r>
              <a:endParaRPr lang="es-ES" dirty="0"/>
            </a:p>
          </p:txBody>
        </p:sp>
        <p:sp>
          <p:nvSpPr>
            <p:cNvPr id="26" name="Rectangle 179"/>
            <p:cNvSpPr>
              <a:spLocks noChangeArrowheads="1"/>
            </p:cNvSpPr>
            <p:nvPr/>
          </p:nvSpPr>
          <p:spPr bwMode="auto">
            <a:xfrm>
              <a:off x="806" y="895"/>
              <a:ext cx="163" cy="57"/>
            </a:xfrm>
            <a:prstGeom prst="rect">
              <a:avLst/>
            </a:prstGeom>
            <a:blipFill dpi="0" rotWithShape="0">
              <a:blip r:embed="rId5" cstate="print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7" name="Rectangle 180"/>
            <p:cNvSpPr>
              <a:spLocks noChangeArrowheads="1"/>
            </p:cNvSpPr>
            <p:nvPr/>
          </p:nvSpPr>
          <p:spPr bwMode="auto">
            <a:xfrm>
              <a:off x="995" y="1002"/>
              <a:ext cx="65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200">
                  <a:solidFill>
                    <a:srgbClr val="000000"/>
                  </a:solidFill>
                </a:rPr>
                <a:t>BFA+ HAART+</a:t>
              </a:r>
              <a:endParaRPr lang="es-ES"/>
            </a:p>
          </p:txBody>
        </p:sp>
        <p:sp>
          <p:nvSpPr>
            <p:cNvPr id="28" name="Rectangle 182"/>
            <p:cNvSpPr>
              <a:spLocks noChangeArrowheads="1"/>
            </p:cNvSpPr>
            <p:nvPr/>
          </p:nvSpPr>
          <p:spPr bwMode="auto">
            <a:xfrm>
              <a:off x="806" y="1028"/>
              <a:ext cx="163" cy="57"/>
            </a:xfrm>
            <a:prstGeom prst="rect">
              <a:avLst/>
            </a:prstGeom>
            <a:blipFill dpi="0" rotWithShape="0">
              <a:blip r:embed="rId6" cstate="print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28</Words>
  <Application>Microsoft Office PowerPoint</Application>
  <PresentationFormat>Presentación en pantalla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Tema de Office</vt:lpstr>
      <vt:lpstr>GraphPad Prism 4 Project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CONS</dc:creator>
  <cp:lastModifiedBy>CONS</cp:lastModifiedBy>
  <cp:revision>1</cp:revision>
  <dcterms:created xsi:type="dcterms:W3CDTF">2011-05-14T19:31:55Z</dcterms:created>
  <dcterms:modified xsi:type="dcterms:W3CDTF">2011-05-14T19:37:27Z</dcterms:modified>
</cp:coreProperties>
</file>