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5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6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1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5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9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5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6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8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27C8-6A96-4DCD-B119-3FDE5791E1CF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8011-14C3-4340-A836-CD0A6CEA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4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65F2442-5DC4-4FBC-B846-991D0E5EB43E}"/>
              </a:ext>
            </a:extLst>
          </p:cNvPr>
          <p:cNvSpPr txBox="1">
            <a:spLocks/>
          </p:cNvSpPr>
          <p:nvPr/>
        </p:nvSpPr>
        <p:spPr>
          <a:xfrm>
            <a:off x="931678" y="8173239"/>
            <a:ext cx="5143500" cy="220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DC6F4E-86EE-4D08-A717-678579DD6A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5"/>
          <a:stretch/>
        </p:blipFill>
        <p:spPr>
          <a:xfrm>
            <a:off x="560203" y="2714626"/>
            <a:ext cx="5953125" cy="200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9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65F2442-5DC4-4FBC-B846-991D0E5EB43E}"/>
              </a:ext>
            </a:extLst>
          </p:cNvPr>
          <p:cNvSpPr txBox="1">
            <a:spLocks/>
          </p:cNvSpPr>
          <p:nvPr/>
        </p:nvSpPr>
        <p:spPr>
          <a:xfrm>
            <a:off x="931678" y="8173239"/>
            <a:ext cx="5143500" cy="220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E3183F-E691-42AC-926A-8233F27C9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4" y="2571746"/>
            <a:ext cx="5334011" cy="40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4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6</Words>
  <Application>Microsoft Office PowerPoint</Application>
  <PresentationFormat>Letter Paper (8.5x11 in)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Young</dc:creator>
  <cp:lastModifiedBy>James Young</cp:lastModifiedBy>
  <cp:revision>21</cp:revision>
  <dcterms:created xsi:type="dcterms:W3CDTF">2018-06-04T16:53:21Z</dcterms:created>
  <dcterms:modified xsi:type="dcterms:W3CDTF">2018-12-28T17:32:53Z</dcterms:modified>
</cp:coreProperties>
</file>