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85" d="100"/>
          <a:sy n="85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F68-0B76-4479-A921-3212EBAF3A0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2C0A-ECED-42D8-8524-6723076E9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5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F68-0B76-4479-A921-3212EBAF3A0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2C0A-ECED-42D8-8524-6723076E9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F68-0B76-4479-A921-3212EBAF3A0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2C0A-ECED-42D8-8524-6723076E9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3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F68-0B76-4479-A921-3212EBAF3A0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2C0A-ECED-42D8-8524-6723076E9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F68-0B76-4479-A921-3212EBAF3A0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2C0A-ECED-42D8-8524-6723076E9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9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F68-0B76-4479-A921-3212EBAF3A0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2C0A-ECED-42D8-8524-6723076E9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9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F68-0B76-4479-A921-3212EBAF3A0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2C0A-ECED-42D8-8524-6723076E9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0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F68-0B76-4479-A921-3212EBAF3A0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2C0A-ECED-42D8-8524-6723076E9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7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F68-0B76-4479-A921-3212EBAF3A0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2C0A-ECED-42D8-8524-6723076E9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2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F68-0B76-4479-A921-3212EBAF3A0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2C0A-ECED-42D8-8524-6723076E9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6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7F68-0B76-4479-A921-3212EBAF3A0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2C0A-ECED-42D8-8524-6723076E9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7F68-0B76-4479-A921-3212EBAF3A0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2C0A-ECED-42D8-8524-6723076E9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3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3460"/>
            <a:ext cx="9144000" cy="165576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 smtClean="0"/>
              <a:t>SDC 15. </a:t>
            </a:r>
            <a:r>
              <a:rPr lang="en-US" u="sng" dirty="0" smtClean="0"/>
              <a:t>Non-linear </a:t>
            </a:r>
            <a:r>
              <a:rPr lang="en-US" u="sng" dirty="0"/>
              <a:t>relationship of cerebral blood volume to blood pressure</a:t>
            </a:r>
            <a:r>
              <a:rPr lang="en-US" dirty="0"/>
              <a:t>.  Within the upper CPP range of autoregulation of CBF, CBV increases only a small amount for a given decrement in blood pressure, but at the lower range of autoregulation of CBF, a given decrement in blood pressure produces significant and exponential increments in CBV.   Data for small and larger arterioles presented as % change in CBV.      Figure </a:t>
            </a:r>
            <a:r>
              <a:rPr lang="en-US" dirty="0" smtClean="0"/>
              <a:t> </a:t>
            </a:r>
            <a:r>
              <a:rPr lang="en-US" dirty="0"/>
              <a:t>from data presented by Rosner and Becker. </a:t>
            </a:r>
            <a:r>
              <a:rPr lang="en-US" dirty="0" smtClean="0"/>
              <a:t>  </a:t>
            </a:r>
            <a:r>
              <a:rPr lang="en-US" dirty="0"/>
              <a:t>CPP-cerebral perfusion pressure; CBF-cerebral blood pressure; CBV-cerebral blood </a:t>
            </a:r>
            <a:r>
              <a:rPr lang="en-US" dirty="0" smtClean="0"/>
              <a:t>volume</a:t>
            </a:r>
          </a:p>
          <a:p>
            <a:pPr algn="l">
              <a:spcBef>
                <a:spcPts val="0"/>
              </a:spcBef>
            </a:pPr>
            <a:r>
              <a:rPr lang="en-US" dirty="0"/>
              <a:t>Rosner MJ, Becker DP. Origin and evolution of plateau waves. Experimental observations and a theoretical model. </a:t>
            </a:r>
            <a:r>
              <a:rPr lang="en-US" i="1" dirty="0"/>
              <a:t>J </a:t>
            </a:r>
            <a:r>
              <a:rPr lang="en-US" i="1" dirty="0" smtClean="0"/>
              <a:t>Neurosurg </a:t>
            </a:r>
            <a:r>
              <a:rPr lang="en-US" dirty="0" smtClean="0"/>
              <a:t>1984;60</a:t>
            </a:r>
            <a:r>
              <a:rPr lang="en-US" dirty="0"/>
              <a:t>: 312-24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" r="983"/>
          <a:stretch/>
        </p:blipFill>
        <p:spPr>
          <a:xfrm>
            <a:off x="0" y="33834"/>
            <a:ext cx="9053945" cy="50696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6400" y="33834"/>
            <a:ext cx="802354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 Black" panose="020B0A04020102020204" pitchFamily="34" charset="0"/>
              </a:rPr>
              <a:t>Effects of Perfusion Pressure on Cerebral Blood Volume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329699" y="2833511"/>
            <a:ext cx="1102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% Change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48648" y="4549422"/>
            <a:ext cx="3646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Cerebral Perfusion Pressure (mmHg)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5967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1290</TotalTime>
  <Words>136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Penn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Kofke, Andrew</dc:creator>
  <cp:lastModifiedBy>Kofke, Andrew</cp:lastModifiedBy>
  <cp:revision>3</cp:revision>
  <dcterms:created xsi:type="dcterms:W3CDTF">2019-01-13T20:34:52Z</dcterms:created>
  <dcterms:modified xsi:type="dcterms:W3CDTF">2019-01-14T18:05:31Z</dcterms:modified>
</cp:coreProperties>
</file>