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21" autoAdjust="0"/>
    <p:restoredTop sz="94660"/>
  </p:normalViewPr>
  <p:slideViewPr>
    <p:cSldViewPr snapToGrid="0">
      <p:cViewPr>
        <p:scale>
          <a:sx n="77" d="100"/>
          <a:sy n="77" d="100"/>
        </p:scale>
        <p:origin x="-776" y="2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E393B-D7BC-4181-A152-CBE3D161347A}" type="datetimeFigureOut">
              <a:rPr lang="en-US" smtClean="0"/>
              <a:t>3/30/2019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9F083-07F2-4A7F-A3B0-C6B7C112EF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2810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E393B-D7BC-4181-A152-CBE3D161347A}" type="datetimeFigureOut">
              <a:rPr lang="en-US" smtClean="0"/>
              <a:t>3/30/2019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9F083-07F2-4A7F-A3B0-C6B7C112EF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7695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E393B-D7BC-4181-A152-CBE3D161347A}" type="datetimeFigureOut">
              <a:rPr lang="en-US" smtClean="0"/>
              <a:t>3/30/2019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9F083-07F2-4A7F-A3B0-C6B7C112EF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3410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E393B-D7BC-4181-A152-CBE3D161347A}" type="datetimeFigureOut">
              <a:rPr lang="en-US" smtClean="0"/>
              <a:t>3/30/2019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9F083-07F2-4A7F-A3B0-C6B7C112EF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1543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E393B-D7BC-4181-A152-CBE3D161347A}" type="datetimeFigureOut">
              <a:rPr lang="en-US" smtClean="0"/>
              <a:t>3/30/2019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9F083-07F2-4A7F-A3B0-C6B7C112EF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00932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E393B-D7BC-4181-A152-CBE3D161347A}" type="datetimeFigureOut">
              <a:rPr lang="en-US" smtClean="0"/>
              <a:t>3/30/2019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9F083-07F2-4A7F-A3B0-C6B7C112EF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8154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E393B-D7BC-4181-A152-CBE3D161347A}" type="datetimeFigureOut">
              <a:rPr lang="en-US" smtClean="0"/>
              <a:t>3/30/2019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9F083-07F2-4A7F-A3B0-C6B7C112EF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90078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E393B-D7BC-4181-A152-CBE3D161347A}" type="datetimeFigureOut">
              <a:rPr lang="en-US" smtClean="0"/>
              <a:t>3/30/2019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9F083-07F2-4A7F-A3B0-C6B7C112EF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3636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E393B-D7BC-4181-A152-CBE3D161347A}" type="datetimeFigureOut">
              <a:rPr lang="en-US" smtClean="0"/>
              <a:t>3/30/2019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9F083-07F2-4A7F-A3B0-C6B7C112EF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49006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E393B-D7BC-4181-A152-CBE3D161347A}" type="datetimeFigureOut">
              <a:rPr lang="en-US" smtClean="0"/>
              <a:t>3/30/2019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9F083-07F2-4A7F-A3B0-C6B7C112EF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6688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E393B-D7BC-4181-A152-CBE3D161347A}" type="datetimeFigureOut">
              <a:rPr lang="en-US" smtClean="0"/>
              <a:t>3/30/2019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9F083-07F2-4A7F-A3B0-C6B7C112EF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9387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0E393B-D7BC-4181-A152-CBE3D161347A}" type="datetimeFigureOut">
              <a:rPr lang="en-US" smtClean="0"/>
              <a:t>3/30/2019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E9F083-07F2-4A7F-A3B0-C6B7C112EF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37883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8511" y="815546"/>
            <a:ext cx="3228977" cy="571705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457200" y="815546"/>
            <a:ext cx="4572000" cy="535531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b="1" dirty="0" smtClean="0"/>
              <a:t>SDC 17</a:t>
            </a:r>
            <a:endParaRPr lang="en-GB" dirty="0"/>
          </a:p>
          <a:p>
            <a:r>
              <a:rPr lang="en-US" u="sng" dirty="0"/>
              <a:t>Role of heterogeneous </a:t>
            </a:r>
            <a:r>
              <a:rPr lang="en-US" u="sng" dirty="0" err="1"/>
              <a:t>autoregulation</a:t>
            </a:r>
            <a:r>
              <a:rPr lang="en-US" u="sng" dirty="0"/>
              <a:t> in plateau wave and </a:t>
            </a:r>
            <a:r>
              <a:rPr lang="en-US" u="sng" dirty="0" err="1"/>
              <a:t>dysregulation</a:t>
            </a:r>
            <a:r>
              <a:rPr lang="en-US" u="sng" dirty="0"/>
              <a:t> physiology </a:t>
            </a:r>
            <a:endParaRPr lang="en-GB" u="sng" dirty="0"/>
          </a:p>
          <a:p>
            <a:endParaRPr lang="en-US" sz="1600" dirty="0" smtClean="0"/>
          </a:p>
          <a:p>
            <a:r>
              <a:rPr lang="en-US" sz="1600" dirty="0" smtClean="0"/>
              <a:t>(</a:t>
            </a:r>
            <a:r>
              <a:rPr lang="en-US" sz="1600" dirty="0"/>
              <a:t>A)  A patient with heterogeneous injury is depicted with </a:t>
            </a:r>
            <a:r>
              <a:rPr lang="en-US" sz="1600" dirty="0" err="1"/>
              <a:t>dysautoregulation</a:t>
            </a:r>
            <a:r>
              <a:rPr lang="en-US" sz="1600" dirty="0"/>
              <a:t> on the injured side and intact </a:t>
            </a:r>
            <a:r>
              <a:rPr lang="en-US" sz="1600" dirty="0" err="1"/>
              <a:t>autoregulation</a:t>
            </a:r>
            <a:r>
              <a:rPr lang="en-US" sz="1600" dirty="0"/>
              <a:t> on the contralateral (uninjured) side.  The injury and associated mass and edema effect increase ICP somewhat with associated decrement in intracranial compliance. </a:t>
            </a:r>
            <a:endParaRPr lang="en-GB" sz="1600" dirty="0"/>
          </a:p>
          <a:p>
            <a:r>
              <a:rPr lang="en-US" sz="1600" dirty="0"/>
              <a:t>(B)  In this physiologic context, a decrement in blood pressure produces vasodilation with increased cerebral blood volume on the uninjured side with a corresponding increase in ICP. </a:t>
            </a:r>
            <a:endParaRPr lang="en-GB" sz="1600" dirty="0"/>
          </a:p>
          <a:p>
            <a:r>
              <a:rPr lang="en-US" sz="1600" dirty="0"/>
              <a:t>(C)  In contrast, an increase in blood pressure causes vasoconstriction on the uninjured side, but </a:t>
            </a:r>
            <a:r>
              <a:rPr lang="en-US" sz="1600" dirty="0" err="1"/>
              <a:t>dysregulated</a:t>
            </a:r>
            <a:r>
              <a:rPr lang="en-US" sz="1600" dirty="0"/>
              <a:t> hyperemia and increased cerebral blood volume on the injured side.   Notably, in this depiction, similar elevations in ICP are produced by distinctly different physiologic conditions.</a:t>
            </a:r>
            <a:endParaRPr lang="en-GB" sz="1600" dirty="0"/>
          </a:p>
          <a:p>
            <a:r>
              <a:rPr lang="en-US" sz="1600" i="1" dirty="0"/>
              <a:t>ICP, intracranial pressure</a:t>
            </a: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34213718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</TotalTime>
  <Words>141</Words>
  <Application>Microsoft Office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Penn Medicine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Kofke, Andrew</dc:creator>
  <cp:lastModifiedBy>Martin Smith</cp:lastModifiedBy>
  <cp:revision>3</cp:revision>
  <dcterms:created xsi:type="dcterms:W3CDTF">2018-11-26T14:28:56Z</dcterms:created>
  <dcterms:modified xsi:type="dcterms:W3CDTF">2019-03-30T13:28:39Z</dcterms:modified>
</cp:coreProperties>
</file>