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>
        <p:scale>
          <a:sx n="77" d="100"/>
          <a:sy n="77" d="100"/>
        </p:scale>
        <p:origin x="-2688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3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4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6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BC55-4978-4426-B3C9-1E65438F848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ED31-D928-43CB-BA9C-59358A6E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2015294"/>
            <a:ext cx="8946292" cy="4660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350" y="231855"/>
            <a:ext cx="8645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SDC </a:t>
            </a:r>
            <a:r>
              <a:rPr lang="en-GB" b="1" dirty="0" smtClean="0"/>
              <a:t>24</a:t>
            </a:r>
            <a:endParaRPr lang="en-GB" dirty="0"/>
          </a:p>
          <a:p>
            <a:r>
              <a:rPr lang="en-US" u="sng" dirty="0" err="1"/>
              <a:t>Oligemic</a:t>
            </a:r>
            <a:r>
              <a:rPr lang="en-US" u="sng" dirty="0"/>
              <a:t> Intracranial Hypertension</a:t>
            </a:r>
            <a:r>
              <a:rPr lang="en-US" u="sng" dirty="0" smtClean="0"/>
              <a:t>.</a:t>
            </a:r>
            <a:endParaRPr lang="en-GB" u="sng" dirty="0"/>
          </a:p>
          <a:p>
            <a:pPr lvl="0"/>
            <a:r>
              <a:rPr lang="en-US" dirty="0"/>
              <a:t>Normal physiologic state with normal blood pressure and ICP with normal blood vessels.  </a:t>
            </a:r>
            <a:endParaRPr lang="en-GB" dirty="0"/>
          </a:p>
          <a:p>
            <a:pPr lvl="0"/>
            <a:r>
              <a:rPr lang="en-US" dirty="0"/>
              <a:t> ICP is increased to systemic blood pressure levels due to massive tissue edema, pinching off blood flow and compressing the ventricles</a:t>
            </a:r>
            <a:endParaRPr lang="en-GB" dirty="0"/>
          </a:p>
          <a:p>
            <a:r>
              <a:rPr lang="en-US" i="1" dirty="0"/>
              <a:t>ICP, intracranial pressure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2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Penn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Kofke, Andrew</dc:creator>
  <cp:lastModifiedBy>Martin &amp; David</cp:lastModifiedBy>
  <cp:revision>6</cp:revision>
  <dcterms:created xsi:type="dcterms:W3CDTF">2018-11-26T14:31:51Z</dcterms:created>
  <dcterms:modified xsi:type="dcterms:W3CDTF">2019-04-02T13:40:04Z</dcterms:modified>
</cp:coreProperties>
</file>