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9" autoAdjust="0"/>
    <p:restoredTop sz="94660"/>
  </p:normalViewPr>
  <p:slideViewPr>
    <p:cSldViewPr snapToGrid="0">
      <p:cViewPr>
        <p:scale>
          <a:sx n="77" d="100"/>
          <a:sy n="77" d="100"/>
        </p:scale>
        <p:origin x="-2688" y="-9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BC55-4978-4426-B3C9-1E65438F848E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ED31-D928-43CB-BA9C-59358A6E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83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BC55-4978-4426-B3C9-1E65438F848E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ED31-D928-43CB-BA9C-59358A6E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336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BC55-4978-4426-B3C9-1E65438F848E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ED31-D928-43CB-BA9C-59358A6E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3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BC55-4978-4426-B3C9-1E65438F848E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ED31-D928-43CB-BA9C-59358A6E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4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BC55-4978-4426-B3C9-1E65438F848E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ED31-D928-43CB-BA9C-59358A6E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163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BC55-4978-4426-B3C9-1E65438F848E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ED31-D928-43CB-BA9C-59358A6E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991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BC55-4978-4426-B3C9-1E65438F848E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ED31-D928-43CB-BA9C-59358A6E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50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BC55-4978-4426-B3C9-1E65438F848E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ED31-D928-43CB-BA9C-59358A6E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810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BC55-4978-4426-B3C9-1E65438F848E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ED31-D928-43CB-BA9C-59358A6E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702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BC55-4978-4426-B3C9-1E65438F848E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ED31-D928-43CB-BA9C-59358A6E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42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BC55-4978-4426-B3C9-1E65438F848E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ED31-D928-43CB-BA9C-59358A6E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967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CBC55-4978-4426-B3C9-1E65438F848E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2ED31-D928-43CB-BA9C-59358A6E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791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4170"/>
            <a:ext cx="9144000" cy="401898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66584" y="300326"/>
            <a:ext cx="8587946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smtClean="0"/>
              <a:t>SDC </a:t>
            </a:r>
            <a:r>
              <a:rPr lang="en-GB" b="1" smtClean="0"/>
              <a:t>25</a:t>
            </a:r>
            <a:endParaRPr lang="en-GB" dirty="0"/>
          </a:p>
          <a:p>
            <a:r>
              <a:rPr lang="en-US" u="sng" dirty="0" err="1"/>
              <a:t>Vasogenic</a:t>
            </a:r>
            <a:r>
              <a:rPr lang="en-US" u="sng" dirty="0"/>
              <a:t> edema from arterial and venous causes  </a:t>
            </a:r>
            <a:endParaRPr lang="en-GB" u="sng" dirty="0"/>
          </a:p>
          <a:p>
            <a:pPr lvl="0"/>
            <a:r>
              <a:rPr lang="en-US" sz="1600" dirty="0"/>
              <a:t>Baseline state with normal blood pressure, venous pressure, and ICP.</a:t>
            </a:r>
            <a:endParaRPr lang="en-GB" sz="1600" dirty="0"/>
          </a:p>
          <a:p>
            <a:pPr lvl="0"/>
            <a:r>
              <a:rPr lang="en-US" sz="1600" dirty="0" err="1"/>
              <a:t>Dysregulated</a:t>
            </a:r>
            <a:r>
              <a:rPr lang="en-US" sz="1600" dirty="0"/>
              <a:t> cerebral hyperemia with hypertension, produces </a:t>
            </a:r>
            <a:r>
              <a:rPr lang="en-US" sz="1600" dirty="0" err="1"/>
              <a:t>peri</a:t>
            </a:r>
            <a:r>
              <a:rPr lang="en-US" sz="1600" dirty="0"/>
              <a:t>-arteriolar tissue </a:t>
            </a:r>
            <a:r>
              <a:rPr lang="en-US" sz="1600" dirty="0" err="1"/>
              <a:t>vasogenic</a:t>
            </a:r>
            <a:r>
              <a:rPr lang="en-US" sz="1600" dirty="0"/>
              <a:t> edema with elevated ICP</a:t>
            </a:r>
            <a:endParaRPr lang="en-GB" sz="1600" dirty="0"/>
          </a:p>
          <a:p>
            <a:pPr lvl="0"/>
            <a:r>
              <a:rPr lang="en-US" sz="1600" dirty="0"/>
              <a:t>Increased venous pressure, at possible points noted by an asterisk, produces </a:t>
            </a:r>
            <a:r>
              <a:rPr lang="en-US" sz="1600" dirty="0" err="1"/>
              <a:t>peri-venular</a:t>
            </a:r>
            <a:r>
              <a:rPr lang="en-US" sz="1600" dirty="0"/>
              <a:t> tissue </a:t>
            </a:r>
            <a:r>
              <a:rPr lang="en-US" sz="1600" dirty="0" err="1"/>
              <a:t>vasogenic</a:t>
            </a:r>
            <a:r>
              <a:rPr lang="en-US" sz="1600" dirty="0"/>
              <a:t> edema with elevated ICP.</a:t>
            </a:r>
            <a:endParaRPr lang="en-GB" sz="1600" dirty="0"/>
          </a:p>
          <a:p>
            <a:r>
              <a:rPr lang="en-US" sz="1600" dirty="0"/>
              <a:t>Note the depiction of similar levels of elevated ICP from distinctly different causes of </a:t>
            </a:r>
            <a:r>
              <a:rPr lang="en-US" sz="1600" dirty="0" err="1"/>
              <a:t>vasogenic</a:t>
            </a:r>
            <a:r>
              <a:rPr lang="en-US" sz="1600" dirty="0"/>
              <a:t> edema.</a:t>
            </a:r>
            <a:endParaRPr lang="en-GB" sz="1600" dirty="0"/>
          </a:p>
          <a:p>
            <a:r>
              <a:rPr lang="en-US" sz="1600" i="1" dirty="0"/>
              <a:t>ICP, intracranial pressure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6112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78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Penn Medicine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Kofke, Andrew</dc:creator>
  <cp:lastModifiedBy>Martin &amp; David</cp:lastModifiedBy>
  <cp:revision>8</cp:revision>
  <dcterms:created xsi:type="dcterms:W3CDTF">2018-11-26T14:31:51Z</dcterms:created>
  <dcterms:modified xsi:type="dcterms:W3CDTF">2019-04-02T13:38:52Z</dcterms:modified>
</cp:coreProperties>
</file>