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9" autoAdjust="0"/>
    <p:restoredTop sz="94660"/>
  </p:normalViewPr>
  <p:slideViewPr>
    <p:cSldViewPr snapToGrid="0">
      <p:cViewPr>
        <p:scale>
          <a:sx n="77" d="100"/>
          <a:sy n="77" d="100"/>
        </p:scale>
        <p:origin x="-932" y="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4975-B211-40CE-9BA9-0DC545C3915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2FEE-DBFD-44AC-95BA-F560BBFDE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59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4975-B211-40CE-9BA9-0DC545C3915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2FEE-DBFD-44AC-95BA-F560BBFDE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309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4975-B211-40CE-9BA9-0DC545C3915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2FEE-DBFD-44AC-95BA-F560BBFDE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86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4975-B211-40CE-9BA9-0DC545C3915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2FEE-DBFD-44AC-95BA-F560BBFDE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960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4975-B211-40CE-9BA9-0DC545C3915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2FEE-DBFD-44AC-95BA-F560BBFDE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4975-B211-40CE-9BA9-0DC545C3915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2FEE-DBFD-44AC-95BA-F560BBFDE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888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4975-B211-40CE-9BA9-0DC545C3915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2FEE-DBFD-44AC-95BA-F560BBFDE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68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4975-B211-40CE-9BA9-0DC545C3915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2FEE-DBFD-44AC-95BA-F560BBFDE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47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4975-B211-40CE-9BA9-0DC545C3915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2FEE-DBFD-44AC-95BA-F560BBFDE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325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4975-B211-40CE-9BA9-0DC545C3915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2FEE-DBFD-44AC-95BA-F560BBFDE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56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4975-B211-40CE-9BA9-0DC545C3915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2FEE-DBFD-44AC-95BA-F560BBFDE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345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D4975-B211-40CE-9BA9-0DC545C3915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12FEE-DBFD-44AC-95BA-F560BBFDE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294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620" y="4210004"/>
            <a:ext cx="8873067" cy="189000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b="1" smtClean="0"/>
              <a:t>SDC </a:t>
            </a:r>
            <a:r>
              <a:rPr lang="en-US" b="1" smtClean="0"/>
              <a:t>27. </a:t>
            </a:r>
            <a:r>
              <a:rPr lang="en-US" u="sng" dirty="0" smtClean="0"/>
              <a:t>Hydrocephalus.</a:t>
            </a:r>
            <a:r>
              <a:rPr lang="en-US" dirty="0"/>
              <a:t> </a:t>
            </a:r>
            <a:r>
              <a:rPr lang="en-US" dirty="0" smtClean="0"/>
              <a:t> (A) CSF </a:t>
            </a:r>
            <a:r>
              <a:rPr lang="en-US" dirty="0"/>
              <a:t>is produced in the ventricles, traverses the 4</a:t>
            </a:r>
            <a:r>
              <a:rPr lang="en-US" baseline="30000" dirty="0"/>
              <a:t>th</a:t>
            </a:r>
            <a:r>
              <a:rPr lang="en-US" dirty="0"/>
              <a:t> ventricle to be absorbed in the sagittal </a:t>
            </a:r>
            <a:r>
              <a:rPr lang="en-US" dirty="0" smtClean="0"/>
              <a:t>sinus.  (B) Communicating </a:t>
            </a:r>
            <a:r>
              <a:rPr lang="en-US" dirty="0"/>
              <a:t>hydrocephalus arises when there is an obstruction to reabsorption of CSF in the sagittal </a:t>
            </a:r>
            <a:r>
              <a:rPr lang="en-US" dirty="0" smtClean="0"/>
              <a:t>sinus. (C) Non-communicating </a:t>
            </a:r>
            <a:r>
              <a:rPr lang="en-US" dirty="0"/>
              <a:t>hydrocephalus arises when there is interference with flow of CSF from ventricles to the sagittal </a:t>
            </a:r>
            <a:r>
              <a:rPr lang="en-US" dirty="0" smtClean="0"/>
              <a:t>sinus as may arise with obstruction or edema in the posterior fossa.  CSF-cerebrospinal </a:t>
            </a:r>
            <a:r>
              <a:rPr lang="en-US" dirty="0"/>
              <a:t>fluid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54" y="224053"/>
            <a:ext cx="9144000" cy="340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010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1043</TotalTime>
  <Words>81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Penn Medicine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Kofke, Andrew</dc:creator>
  <cp:lastModifiedBy>Martin Smith</cp:lastModifiedBy>
  <cp:revision>5</cp:revision>
  <dcterms:created xsi:type="dcterms:W3CDTF">2019-01-14T01:04:11Z</dcterms:created>
  <dcterms:modified xsi:type="dcterms:W3CDTF">2019-03-30T13:45:39Z</dcterms:modified>
</cp:coreProperties>
</file>