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9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24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4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7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6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1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8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7377-F441-40F1-B2A2-FA0DCF98907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518F-F6D2-464A-A752-05A36976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9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307818" y="371192"/>
            <a:ext cx="1525006" cy="8057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Screened</a:t>
            </a:r>
          </a:p>
          <a:p>
            <a:pPr algn="ctr"/>
            <a:r>
              <a:rPr lang="en-US" dirty="0"/>
              <a:t>N =30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333430" y="371192"/>
            <a:ext cx="1612202" cy="8057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Transferred</a:t>
            </a:r>
          </a:p>
          <a:p>
            <a:pPr algn="ctr"/>
            <a:r>
              <a:rPr lang="en-US" dirty="0"/>
              <a:t>N =12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333429" y="3472872"/>
            <a:ext cx="2755807" cy="24661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 Transferred</a:t>
            </a:r>
          </a:p>
          <a:p>
            <a:pPr algn="ctr"/>
            <a:r>
              <a:rPr lang="en-US" dirty="0"/>
              <a:t>N =18</a:t>
            </a:r>
          </a:p>
          <a:p>
            <a:pPr algn="ctr"/>
            <a:endParaRPr lang="en-US" dirty="0"/>
          </a:p>
          <a:p>
            <a:r>
              <a:rPr lang="en-US" sz="1400" dirty="0"/>
              <a:t>6 = Scheduled discharge within 2-3 days of screening</a:t>
            </a:r>
          </a:p>
          <a:p>
            <a:r>
              <a:rPr lang="en-US" sz="1400" dirty="0"/>
              <a:t>3 = Medical complexity</a:t>
            </a:r>
          </a:p>
          <a:p>
            <a:r>
              <a:rPr lang="en-US" sz="1400" dirty="0"/>
              <a:t>2 = Concern for AMA discharge</a:t>
            </a:r>
          </a:p>
          <a:p>
            <a:r>
              <a:rPr lang="en-US" sz="1400" dirty="0"/>
              <a:t>5 = Equipment barriers</a:t>
            </a:r>
          </a:p>
          <a:p>
            <a:r>
              <a:rPr lang="en-US" sz="1400" dirty="0"/>
              <a:t>2 = Patient preference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363213" y="1037650"/>
            <a:ext cx="1521233" cy="2316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Discharged</a:t>
            </a:r>
          </a:p>
          <a:p>
            <a:pPr algn="ctr"/>
            <a:r>
              <a:rPr lang="en-US" dirty="0"/>
              <a:t>N =6</a:t>
            </a:r>
          </a:p>
          <a:p>
            <a:pPr algn="ctr"/>
            <a:endParaRPr lang="en-US" dirty="0"/>
          </a:p>
          <a:p>
            <a:r>
              <a:rPr lang="en-US" sz="1400" dirty="0"/>
              <a:t>5 = Complex LLOS discharges</a:t>
            </a:r>
          </a:p>
          <a:p>
            <a:r>
              <a:rPr lang="en-US" sz="1400" dirty="0"/>
              <a:t>1 = Prolonged IV antibiotics completed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0150306" y="371192"/>
            <a:ext cx="1892174" cy="14668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Returns to ACU at Close of Innovation</a:t>
            </a:r>
          </a:p>
          <a:p>
            <a:pPr algn="ctr"/>
            <a:r>
              <a:rPr lang="en-US" dirty="0"/>
              <a:t>N = 3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166119" y="1037650"/>
            <a:ext cx="1763699" cy="2316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Returned to ACU</a:t>
            </a:r>
          </a:p>
          <a:p>
            <a:pPr algn="ctr"/>
            <a:r>
              <a:rPr lang="en-US" dirty="0"/>
              <a:t>N =4</a:t>
            </a:r>
          </a:p>
          <a:p>
            <a:pPr algn="ctr"/>
            <a:endParaRPr lang="en-US" dirty="0"/>
          </a:p>
          <a:p>
            <a:r>
              <a:rPr lang="en-US" sz="1400" dirty="0"/>
              <a:t>3 = Change in medical status</a:t>
            </a:r>
          </a:p>
          <a:p>
            <a:r>
              <a:rPr lang="en-US" sz="1400" dirty="0"/>
              <a:t>1 = Patient preference (followed by AMA discharge)</a:t>
            </a:r>
          </a:p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8414835" y="1015760"/>
            <a:ext cx="1407132" cy="10881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Returned to OCU</a:t>
            </a:r>
          </a:p>
          <a:p>
            <a:pPr algn="ctr"/>
            <a:r>
              <a:rPr lang="en-US" dirty="0"/>
              <a:t>N =1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902691" y="364836"/>
            <a:ext cx="34771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998993" y="1339271"/>
            <a:ext cx="34771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043441" y="364836"/>
            <a:ext cx="602419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4949971" y="658616"/>
            <a:ext cx="34771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5400000">
            <a:off x="6876915" y="678195"/>
            <a:ext cx="34771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8944543" y="678195"/>
            <a:ext cx="34771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902691" y="3472873"/>
            <a:ext cx="347715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02691" y="468745"/>
            <a:ext cx="45719" cy="3043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457" y="6057614"/>
            <a:ext cx="12091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Figure: </a:t>
            </a:r>
            <a:r>
              <a:rPr lang="en-US" sz="1600" dirty="0"/>
              <a:t>Patient flow outcomes for patients screened for and ultimately transferred </a:t>
            </a:r>
            <a:r>
              <a:rPr lang="en-US" sz="1600"/>
              <a:t>to the OCU </a:t>
            </a:r>
            <a:endParaRPr lang="en-US" sz="1600" dirty="0"/>
          </a:p>
          <a:p>
            <a:r>
              <a:rPr lang="en-US" sz="1600" dirty="0"/>
              <a:t>Abbreviations: Outpatient Care Unit (OCU); Acute Care Unit (ACU); Long length of stay (LLOS); intravenous (IV); Against Medical Advice (AMA)</a:t>
            </a:r>
          </a:p>
        </p:txBody>
      </p:sp>
    </p:spTree>
    <p:extLst>
      <p:ext uri="{BB962C8B-B14F-4D97-AF65-F5344CB8AC3E}">
        <p14:creationId xmlns:p14="http://schemas.microsoft.com/office/powerpoint/2010/main" val="62809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OHSU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Avital O'Glasser</dc:creator>
  <cp:lastModifiedBy>Marilyn Oermann</cp:lastModifiedBy>
  <cp:revision>7</cp:revision>
  <dcterms:created xsi:type="dcterms:W3CDTF">2020-06-25T21:52:36Z</dcterms:created>
  <dcterms:modified xsi:type="dcterms:W3CDTF">2020-10-17T10:36:49Z</dcterms:modified>
</cp:coreProperties>
</file>