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5" d="100"/>
          <a:sy n="85" d="100"/>
        </p:scale>
        <p:origin x="11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1B52-B017-4371-AE10-CA2B06C3333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DB4F-F151-4E76-AA87-042DE5020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9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1B52-B017-4371-AE10-CA2B06C3333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DB4F-F151-4E76-AA87-042DE5020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80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1B52-B017-4371-AE10-CA2B06C3333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DB4F-F151-4E76-AA87-042DE5020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556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1B52-B017-4371-AE10-CA2B06C3333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DB4F-F151-4E76-AA87-042DE5020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25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1B52-B017-4371-AE10-CA2B06C3333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DB4F-F151-4E76-AA87-042DE5020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90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1B52-B017-4371-AE10-CA2B06C3333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DB4F-F151-4E76-AA87-042DE5020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26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1B52-B017-4371-AE10-CA2B06C3333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DB4F-F151-4E76-AA87-042DE5020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47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1B52-B017-4371-AE10-CA2B06C3333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DB4F-F151-4E76-AA87-042DE5020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660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1B52-B017-4371-AE10-CA2B06C3333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DB4F-F151-4E76-AA87-042DE5020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36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1B52-B017-4371-AE10-CA2B06C3333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DB4F-F151-4E76-AA87-042DE5020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7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1B52-B017-4371-AE10-CA2B06C3333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DB4F-F151-4E76-AA87-042DE5020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78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51B52-B017-4371-AE10-CA2B06C3333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5DB4F-F151-4E76-AA87-042DE5020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9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9900" y="1447628"/>
            <a:ext cx="5444200" cy="39627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2925" y="733425"/>
            <a:ext cx="5314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Figure 1 Benner/</a:t>
            </a:r>
            <a:r>
              <a:rPr lang="en-US" sz="1200" dirty="0" err="1"/>
              <a:t>Donabedian</a:t>
            </a:r>
            <a:r>
              <a:rPr lang="en-US" sz="1200" dirty="0"/>
              <a:t> Framework (Fant, 2016)</a:t>
            </a:r>
          </a:p>
        </p:txBody>
      </p:sp>
    </p:spTree>
    <p:extLst>
      <p:ext uri="{BB962C8B-B14F-4D97-AF65-F5344CB8AC3E}">
        <p14:creationId xmlns:p14="http://schemas.microsoft.com/office/powerpoint/2010/main" val="4123573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CHRISTUS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Fant, Nicole</dc:creator>
  <cp:lastModifiedBy>Burke, Natalie</cp:lastModifiedBy>
  <cp:revision>1</cp:revision>
  <dcterms:created xsi:type="dcterms:W3CDTF">2018-02-13T19:15:28Z</dcterms:created>
  <dcterms:modified xsi:type="dcterms:W3CDTF">2018-10-30T18:20:43Z</dcterms:modified>
</cp:coreProperties>
</file>