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33" autoAdjust="0"/>
  </p:normalViewPr>
  <p:slideViewPr>
    <p:cSldViewPr snapToGrid="0" snapToObjects="1">
      <p:cViewPr varScale="1">
        <p:scale>
          <a:sx n="134" d="100"/>
          <a:sy n="134" d="100"/>
        </p:scale>
        <p:origin x="40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588" y="2193637"/>
            <a:ext cx="8072584" cy="77739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588" y="2971030"/>
            <a:ext cx="8072583" cy="7540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50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 descr="UAB_WORDMARK_white_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2" y="364183"/>
            <a:ext cx="3852904" cy="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83"/>
            <a:ext cx="8229600" cy="9078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75"/>
            <a:ext cx="8229600" cy="341914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Calibri"/>
                <a:cs typeface="Calibri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Calibri"/>
                <a:cs typeface="Calibri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Calibri"/>
                <a:cs typeface="Calibri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Calibri"/>
                <a:cs typeface="Calibri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4" name="Picture 3" descr="UAB_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59" y="4416269"/>
            <a:ext cx="2252192" cy="4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6105"/>
            <a:ext cx="8229600" cy="425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3">
                    <a:lumMod val="75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3000" dirty="0" smtClean="0">
                <a:solidFill>
                  <a:schemeClr val="tx1"/>
                </a:solidFill>
                <a:latin typeface="Calibri"/>
                <a:cs typeface="Calibri"/>
              </a:rPr>
              <a:t>Click to edit Master title style</a:t>
            </a:r>
            <a:endParaRPr lang="en-US" sz="3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UAB_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59" y="4416269"/>
            <a:ext cx="2252192" cy="4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3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Self-efficacy and Walking Performance in Multiple Sclerosis</a:t>
            </a:r>
            <a:endParaRPr lang="en-US" b="1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38"/>
    </mc:Choice>
    <mc:Fallback>
      <p:transition spd="slow" advTm="9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Walking dysfunction is common and burdensome in MS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Often measured with performance tests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Self-efficacy and walking performance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39"/>
    </mc:Choice>
    <mc:Fallback>
      <p:transition spd="slow" advTm="2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Self-efficacy for managing MS, engaging in daily living activities, and undertaking physical activity were associated with walking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Self-efficacy for engaging in daily activities was the strongest correlate, independent of self-efficacy for managing MS or physical activity</a:t>
            </a:r>
            <a:endParaRPr lang="en-US" b="1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08"/>
    </mc:Choice>
    <mc:Fallback>
      <p:transition spd="slow" advTm="30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applicability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Self-efficacy is modifiable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This supports a psychological intervention for improving walking in 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Target sources of self-efficacy expectations for improving ambulation in MS</a:t>
            </a:r>
            <a:endParaRPr lang="en-US" b="1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19"/>
    </mc:Choice>
    <mc:Fallback>
      <p:transition spd="slow" advTm="21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Identify and explore relevant strategies that align with sources of self-efficacy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Design and test clinical interventions delivered by trained Physical Therapists</a:t>
            </a:r>
            <a:endParaRPr lang="en-US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00"/>
    </mc:Choice>
    <mc:Fallback>
      <p:transition spd="slow" advTm="30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ogo_Basic_template">
  <a:themeElements>
    <a:clrScheme name="Custom 10">
      <a:dk1>
        <a:sysClr val="windowText" lastClr="000000"/>
      </a:dk1>
      <a:lt1>
        <a:sysClr val="window" lastClr="FFFFFF"/>
      </a:lt1>
      <a:dk2>
        <a:srgbClr val="1C4A26"/>
      </a:dk2>
      <a:lt2>
        <a:srgbClr val="EEECE1"/>
      </a:lt2>
      <a:accent1>
        <a:srgbClr val="9C9F49"/>
      </a:accent1>
      <a:accent2>
        <a:srgbClr val="C59518"/>
      </a:accent2>
      <a:accent3>
        <a:srgbClr val="4C4C4C"/>
      </a:accent3>
      <a:accent4>
        <a:srgbClr val="99CC99"/>
      </a:accent4>
      <a:accent5>
        <a:srgbClr val="CCCC99"/>
      </a:accent5>
      <a:accent6>
        <a:srgbClr val="669966"/>
      </a:accent6>
      <a:hlink>
        <a:srgbClr val="008000"/>
      </a:hlink>
      <a:folHlink>
        <a:srgbClr val="99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Logo_Basic_template</Template>
  <TotalTime>245</TotalTime>
  <Words>114</Words>
  <Application>Microsoft Office PowerPoint</Application>
  <PresentationFormat>On-screen Show (16:9)</PresentationFormat>
  <Paragraphs>15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Heavy</vt:lpstr>
      <vt:lpstr>Avenir Roman</vt:lpstr>
      <vt:lpstr>Calibri</vt:lpstr>
      <vt:lpstr>Logo_Basic_template</vt:lpstr>
      <vt:lpstr>Self-efficacy and Walking Performance in Multiple Sclerosis</vt:lpstr>
      <vt:lpstr>Significance</vt:lpstr>
      <vt:lpstr>Innovation</vt:lpstr>
      <vt:lpstr>Clinical applicability</vt:lpstr>
      <vt:lpstr>Future work</vt:lpstr>
    </vt:vector>
  </TitlesOfParts>
  <Company>University of Alabama at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Motl, Robert W</dc:creator>
  <cp:lastModifiedBy>Motl, Robert W</cp:lastModifiedBy>
  <cp:revision>16</cp:revision>
  <dcterms:created xsi:type="dcterms:W3CDTF">2016-10-11T17:33:33Z</dcterms:created>
  <dcterms:modified xsi:type="dcterms:W3CDTF">2016-10-20T18:34:49Z</dcterms:modified>
</cp:coreProperties>
</file>