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260" autoAdjust="0"/>
  </p:normalViewPr>
  <p:slideViewPr>
    <p:cSldViewPr>
      <p:cViewPr>
        <p:scale>
          <a:sx n="100" d="100"/>
          <a:sy n="100" d="100"/>
        </p:scale>
        <p:origin x="-94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61B8-EF53-4D2D-A710-7CE77464A106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234C1-949A-4979-B011-5D84A64D8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0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234C1-949A-4979-B011-5D84A64D84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0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3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03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2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0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44FFC-05B4-4A56-A07B-6AB0D2558000}" type="datetimeFigureOut">
              <a:rPr lang="en-US" smtClean="0"/>
              <a:t>12/19/2013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6E483-37BE-429D-B4B4-59150E33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ustin1k\Desktop\Graphic11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r="8209"/>
          <a:stretch/>
        </p:blipFill>
        <p:spPr bwMode="auto">
          <a:xfrm>
            <a:off x="838200" y="282614"/>
            <a:ext cx="7555173" cy="62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0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</Words>
  <Application>Microsoft Office PowerPoint</Application>
  <PresentationFormat>On-screen Show (4:3)</PresentationFormat>
  <Paragraphs>1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defuser</dc:creator>
  <cp:lastModifiedBy>john</cp:lastModifiedBy>
  <cp:revision>19</cp:revision>
  <dcterms:created xsi:type="dcterms:W3CDTF">2013-12-18T03:40:53Z</dcterms:created>
  <dcterms:modified xsi:type="dcterms:W3CDTF">2013-12-19T16:21:26Z</dcterms:modified>
</cp:coreProperties>
</file>