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4674"/>
  </p:normalViewPr>
  <p:slideViewPr>
    <p:cSldViewPr snapToGrid="0">
      <p:cViewPr varScale="1">
        <p:scale>
          <a:sx n="89" d="100"/>
          <a:sy n="89" d="100"/>
        </p:scale>
        <p:origin x="3208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DC0A6-11BA-3C4A-B4D4-5F730A81051A}" type="datetimeFigureOut">
              <a:rPr lang="en-US" smtClean="0"/>
              <a:pPr/>
              <a:t>10/29/18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3D3B8-2D21-5B4C-8D00-475F67C5D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3D3B8-2D21-5B4C-8D00-475F67C5DF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EA39-D1DF-0449-B66B-DB198EA95C44}" type="datetimeFigureOut">
              <a:rPr lang="en-US" smtClean="0"/>
              <a:pPr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83C3-6675-0B48-9AB7-3CDCA3C3A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EA39-D1DF-0449-B66B-DB198EA95C44}" type="datetimeFigureOut">
              <a:rPr lang="en-US" smtClean="0"/>
              <a:pPr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83C3-6675-0B48-9AB7-3CDCA3C3A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EA39-D1DF-0449-B66B-DB198EA95C44}" type="datetimeFigureOut">
              <a:rPr lang="en-US" smtClean="0"/>
              <a:pPr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83C3-6675-0B48-9AB7-3CDCA3C3A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EA39-D1DF-0449-B66B-DB198EA95C44}" type="datetimeFigureOut">
              <a:rPr lang="en-US" smtClean="0"/>
              <a:pPr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83C3-6675-0B48-9AB7-3CDCA3C3A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EA39-D1DF-0449-B66B-DB198EA95C44}" type="datetimeFigureOut">
              <a:rPr lang="en-US" smtClean="0"/>
              <a:pPr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83C3-6675-0B48-9AB7-3CDCA3C3A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EA39-D1DF-0449-B66B-DB198EA95C44}" type="datetimeFigureOut">
              <a:rPr lang="en-US" smtClean="0"/>
              <a:pPr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83C3-6675-0B48-9AB7-3CDCA3C3A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EA39-D1DF-0449-B66B-DB198EA95C44}" type="datetimeFigureOut">
              <a:rPr lang="en-US" smtClean="0"/>
              <a:pPr/>
              <a:t>10/29/18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83C3-6675-0B48-9AB7-3CDCA3C3A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EA39-D1DF-0449-B66B-DB198EA95C44}" type="datetimeFigureOut">
              <a:rPr lang="en-US" smtClean="0"/>
              <a:pPr/>
              <a:t>10/29/18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83C3-6675-0B48-9AB7-3CDCA3C3A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EA39-D1DF-0449-B66B-DB198EA95C44}" type="datetimeFigureOut">
              <a:rPr lang="en-US" smtClean="0"/>
              <a:pPr/>
              <a:t>10/29/18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83C3-6675-0B48-9AB7-3CDCA3C3A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EA39-D1DF-0449-B66B-DB198EA95C44}" type="datetimeFigureOut">
              <a:rPr lang="en-US" smtClean="0"/>
              <a:pPr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83C3-6675-0B48-9AB7-3CDCA3C3A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EA39-D1DF-0449-B66B-DB198EA95C44}" type="datetimeFigureOut">
              <a:rPr lang="en-US" smtClean="0"/>
              <a:pPr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83C3-6675-0B48-9AB7-3CDCA3C3A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3EA39-D1DF-0449-B66B-DB198EA95C44}" type="datetimeFigureOut">
              <a:rPr lang="en-US" smtClean="0"/>
              <a:pPr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783C3-6675-0B48-9AB7-3CDCA3C3A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/>
          <p:cNvSpPr/>
          <p:nvPr/>
        </p:nvSpPr>
        <p:spPr>
          <a:xfrm>
            <a:off x="2762250" y="2235200"/>
            <a:ext cx="971550" cy="5461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2755900" y="3187700"/>
            <a:ext cx="971550" cy="5461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1917700" y="4140200"/>
            <a:ext cx="971550" cy="5461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917700" y="4826000"/>
            <a:ext cx="971550" cy="5461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1917700" y="5505450"/>
            <a:ext cx="971550" cy="5461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1917700" y="6172200"/>
            <a:ext cx="971550" cy="5461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3498850" y="4140200"/>
            <a:ext cx="971550" cy="5461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3498850" y="4826000"/>
            <a:ext cx="971550" cy="5461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3498850" y="5505450"/>
            <a:ext cx="971550" cy="5461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3498850" y="6172200"/>
            <a:ext cx="971550" cy="5461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Arrow Connector 95"/>
          <p:cNvCxnSpPr/>
          <p:nvPr/>
        </p:nvCxnSpPr>
        <p:spPr>
          <a:xfrm rot="16200000" flipH="1">
            <a:off x="3067050" y="2984500"/>
            <a:ext cx="323850" cy="63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10800000" flipV="1">
            <a:off x="2368550" y="3771900"/>
            <a:ext cx="742950" cy="330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3359150" y="3765550"/>
            <a:ext cx="603250" cy="330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2825750" y="2190750"/>
            <a:ext cx="859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Screened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933700" y="2419350"/>
            <a:ext cx="594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N=288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711450" y="3124200"/>
            <a:ext cx="10866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Randomized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2940050" y="3352800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N=113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063750" y="4140200"/>
            <a:ext cx="630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Visit 1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095500" y="4343400"/>
            <a:ext cx="51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N=96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082800" y="4806950"/>
            <a:ext cx="630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Visit 2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2114550" y="5010150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N=87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095500" y="5499100"/>
            <a:ext cx="630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Visit 3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2127250" y="5702300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N=81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2057400" y="6210300"/>
            <a:ext cx="630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Visit 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089150" y="6413500"/>
            <a:ext cx="51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N=66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3651250" y="4152900"/>
            <a:ext cx="630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Visit 1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83000" y="4356100"/>
            <a:ext cx="51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N=79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670300" y="4819650"/>
            <a:ext cx="630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Visit 2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702050" y="5022850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N=71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3683000" y="5511800"/>
            <a:ext cx="630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Visit 3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3714750" y="5715000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N=72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3644900" y="6223000"/>
            <a:ext cx="630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Visit 4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3676650" y="6426200"/>
            <a:ext cx="51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N=70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466850" y="353695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Treatment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3867150" y="3562350"/>
            <a:ext cx="87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Control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098550" y="4216400"/>
            <a:ext cx="882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i="1" dirty="0"/>
              <a:t>Baseline: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1092218" y="4908550"/>
            <a:ext cx="885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i="1" dirty="0"/>
              <a:t>3 month: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092218" y="5594350"/>
            <a:ext cx="885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i="1" dirty="0"/>
              <a:t>6 month: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990618" y="6248400"/>
            <a:ext cx="976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i="1" dirty="0"/>
              <a:t>12 month:</a:t>
            </a:r>
          </a:p>
        </p:txBody>
      </p:sp>
      <p:cxnSp>
        <p:nvCxnSpPr>
          <p:cNvPr id="133" name="Straight Arrow Connector 132"/>
          <p:cNvCxnSpPr/>
          <p:nvPr/>
        </p:nvCxnSpPr>
        <p:spPr>
          <a:xfrm rot="5400000">
            <a:off x="3937000" y="4752975"/>
            <a:ext cx="107950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rot="5400000">
            <a:off x="3937000" y="6118225"/>
            <a:ext cx="107950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 rot="5400000">
            <a:off x="2317750" y="4759325"/>
            <a:ext cx="107950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 rot="5400000">
            <a:off x="2317750" y="5445125"/>
            <a:ext cx="107950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rot="5400000">
            <a:off x="2317750" y="6118225"/>
            <a:ext cx="107950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rot="5400000">
            <a:off x="3937000" y="5438775"/>
            <a:ext cx="107950" cy="1588"/>
          </a:xfrm>
          <a:prstGeom prst="straightConnector1">
            <a:avLst/>
          </a:prstGeom>
          <a:ln w="19050" cap="sq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62</Words>
  <Application>Microsoft Macintosh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Lawrence Berkeley Laboratory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Williams</dc:creator>
  <cp:lastModifiedBy>Microsoft Office User</cp:lastModifiedBy>
  <cp:revision>3</cp:revision>
  <dcterms:created xsi:type="dcterms:W3CDTF">2017-12-15T02:19:44Z</dcterms:created>
  <dcterms:modified xsi:type="dcterms:W3CDTF">2018-10-29T20:39:16Z</dcterms:modified>
</cp:coreProperties>
</file>