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1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4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9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5784-8B5F-4D9F-B4B5-90CFA457F0A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0A4E-DE4E-45EB-9F34-67F6CBF1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400" y="2018400"/>
            <a:ext cx="4825200" cy="2821200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66410" y="4811955"/>
            <a:ext cx="42591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Figure, Supplemental Digital </a:t>
            </a:r>
            <a:r>
              <a:rPr lang="en-US" altLang="en-US" sz="1200" b="1" dirty="0" smtClean="0"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Content 2</a:t>
            </a:r>
            <a:r>
              <a:rPr lang="en-US" altLang="en-US" sz="1200" dirty="0" smtClean="0"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Graphic presentation of the cyclic loading over time with solid and dashed lines indicating axial load and torque, respectively.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3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1</cp:revision>
  <dcterms:created xsi:type="dcterms:W3CDTF">2017-08-11T15:26:50Z</dcterms:created>
  <dcterms:modified xsi:type="dcterms:W3CDTF">2017-08-11T15:27:01Z</dcterms:modified>
</cp:coreProperties>
</file>