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8A4E-E550-4E75-84DB-0337780475B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19AE-5E78-45C7-993C-34B7EF0B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5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8A4E-E550-4E75-84DB-0337780475B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19AE-5E78-45C7-993C-34B7EF0B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9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8A4E-E550-4E75-84DB-0337780475B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19AE-5E78-45C7-993C-34B7EF0B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6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8A4E-E550-4E75-84DB-0337780475B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19AE-5E78-45C7-993C-34B7EF0B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8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8A4E-E550-4E75-84DB-0337780475B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19AE-5E78-45C7-993C-34B7EF0B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8A4E-E550-4E75-84DB-0337780475B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19AE-5E78-45C7-993C-34B7EF0B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8A4E-E550-4E75-84DB-0337780475B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19AE-5E78-45C7-993C-34B7EF0B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6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8A4E-E550-4E75-84DB-0337780475B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19AE-5E78-45C7-993C-34B7EF0B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8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8A4E-E550-4E75-84DB-0337780475B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19AE-5E78-45C7-993C-34B7EF0B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5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8A4E-E550-4E75-84DB-0337780475B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19AE-5E78-45C7-993C-34B7EF0B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3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8A4E-E550-4E75-84DB-0337780475B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19AE-5E78-45C7-993C-34B7EF0B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1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C8A4E-E550-4E75-84DB-0337780475B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B19AE-5E78-45C7-993C-34B7EF0B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1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00" y="1439400"/>
            <a:ext cx="2752800" cy="39792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5129" y="4402937"/>
            <a:ext cx="43696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Figure, Supplemental Digital Content 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Photograph of an instrumented right femur specimen with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malreduced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fracture and a star indicating the most superior osteotomy aspect considered for the calculation of the parameter of interest 'translation'.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705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Batang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</dc:creator>
  <cp:lastModifiedBy>Editor</cp:lastModifiedBy>
  <cp:revision>1</cp:revision>
  <dcterms:created xsi:type="dcterms:W3CDTF">2017-08-11T15:30:20Z</dcterms:created>
  <dcterms:modified xsi:type="dcterms:W3CDTF">2017-08-11T15:30:30Z</dcterms:modified>
</cp:coreProperties>
</file>