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3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BB8E-977D-415D-B930-CC2444FB168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661-CD2F-42B4-95E5-D42D683B7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5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BB8E-977D-415D-B930-CC2444FB168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661-CD2F-42B4-95E5-D42D683B7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BB8E-977D-415D-B930-CC2444FB168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661-CD2F-42B4-95E5-D42D683B7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7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BB8E-977D-415D-B930-CC2444FB168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661-CD2F-42B4-95E5-D42D683B7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44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BB8E-977D-415D-B930-CC2444FB168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661-CD2F-42B4-95E5-D42D683B7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82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BB8E-977D-415D-B930-CC2444FB168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661-CD2F-42B4-95E5-D42D683B7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BB8E-977D-415D-B930-CC2444FB168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661-CD2F-42B4-95E5-D42D683B7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7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BB8E-977D-415D-B930-CC2444FB168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661-CD2F-42B4-95E5-D42D683B7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1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BB8E-977D-415D-B930-CC2444FB168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661-CD2F-42B4-95E5-D42D683B7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BB8E-977D-415D-B930-CC2444FB168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661-CD2F-42B4-95E5-D42D683B7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BB8E-977D-415D-B930-CC2444FB168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661-CD2F-42B4-95E5-D42D683B7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2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BBB8E-977D-415D-B930-CC2444FB168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85661-CD2F-42B4-95E5-D42D683B7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5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400" y="1320000"/>
            <a:ext cx="5263200" cy="4218000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464400" y="5555698"/>
            <a:ext cx="593955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Calibri" panose="020F0502020204030204" pitchFamily="34" charset="0"/>
              </a:rPr>
              <a:t>Figure,</a:t>
            </a:r>
            <a:r>
              <a:rPr kumimoji="0" lang="en-US" alt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Calibri" panose="020F0502020204030204" pitchFamily="34" charset="0"/>
              </a:rPr>
              <a:t> Supplemental Digital Content 4.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  <a:cs typeface="Calibri" panose="020F0502020204030204" pitchFamily="34" charset="0"/>
              </a:rPr>
              <a:t>Diagram representing initial axial stiffness in the four groups with stars indicating significant difference.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05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Batang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Editor</dc:creator>
  <cp:lastModifiedBy>Editor</cp:lastModifiedBy>
  <cp:revision>1</cp:revision>
  <dcterms:created xsi:type="dcterms:W3CDTF">2017-08-11T15:33:17Z</dcterms:created>
  <dcterms:modified xsi:type="dcterms:W3CDTF">2017-08-11T15:33:26Z</dcterms:modified>
</cp:coreProperties>
</file>