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FEB8-F947-4FB4-8399-86FCBD9A88F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48C2-F766-4E0F-A8CC-447DA55C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87" y="0"/>
            <a:ext cx="9182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32" y="5103674"/>
            <a:ext cx="2839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Supplemental Digital Content 1</a:t>
            </a:r>
            <a:r>
              <a:rPr lang="en-US" dirty="0"/>
              <a:t>.  AP x-ray of the pelvis demonstrating the paradoxical inlet of the upper sacrum.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4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Editor</cp:lastModifiedBy>
  <cp:revision>1</cp:revision>
  <dcterms:created xsi:type="dcterms:W3CDTF">2018-07-12T18:44:32Z</dcterms:created>
  <dcterms:modified xsi:type="dcterms:W3CDTF">2018-07-12T18:44:45Z</dcterms:modified>
</cp:coreProperties>
</file>