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1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6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9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930A-C069-4850-BA9A-BB7B7109479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450F-6802-4A1A-BD2A-655C6D3F5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6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53716"/>
            <a:ext cx="48768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653716"/>
            <a:ext cx="48768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590674"/>
            <a:ext cx="9946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Supplemental Digital Content 2</a:t>
            </a:r>
            <a:r>
              <a:rPr lang="en-US" dirty="0"/>
              <a:t>.  </a:t>
            </a:r>
            <a:r>
              <a:rPr lang="en-US" b="1" dirty="0"/>
              <a:t>A</a:t>
            </a:r>
            <a:r>
              <a:rPr lang="en-US" dirty="0"/>
              <a:t>.  Axial CT scan of the pelvis demonstrating vertical fractures of the bilateral sacral ala.  </a:t>
            </a:r>
            <a:r>
              <a:rPr lang="en-US" b="1" dirty="0"/>
              <a:t>B</a:t>
            </a:r>
            <a:r>
              <a:rPr lang="en-US" dirty="0"/>
              <a:t>.  Sagittal CT scan of the pelvis demonstrating a transverse fracture through the upper body of S2.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9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Editor</cp:lastModifiedBy>
  <cp:revision>1</cp:revision>
  <dcterms:created xsi:type="dcterms:W3CDTF">2018-07-12T18:48:44Z</dcterms:created>
  <dcterms:modified xsi:type="dcterms:W3CDTF">2018-07-12T18:48:57Z</dcterms:modified>
</cp:coreProperties>
</file>