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80D5-8F80-4291-B89D-353A3012E9D0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9D28-D597-4A68-961A-9889BE609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099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80D5-8F80-4291-B89D-353A3012E9D0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9D28-D597-4A68-961A-9889BE609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60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80D5-8F80-4291-B89D-353A3012E9D0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9D28-D597-4A68-961A-9889BE609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68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80D5-8F80-4291-B89D-353A3012E9D0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9D28-D597-4A68-961A-9889BE609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62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80D5-8F80-4291-B89D-353A3012E9D0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9D28-D597-4A68-961A-9889BE609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30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80D5-8F80-4291-B89D-353A3012E9D0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9D28-D597-4A68-961A-9889BE609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09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80D5-8F80-4291-B89D-353A3012E9D0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9D28-D597-4A68-961A-9889BE609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3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80D5-8F80-4291-B89D-353A3012E9D0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9D28-D597-4A68-961A-9889BE609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18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80D5-8F80-4291-B89D-353A3012E9D0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9D28-D597-4A68-961A-9889BE609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44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80D5-8F80-4291-B89D-353A3012E9D0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9D28-D597-4A68-961A-9889BE609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84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80D5-8F80-4291-B89D-353A3012E9D0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9D28-D597-4A68-961A-9889BE609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9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D80D5-8F80-4291-B89D-353A3012E9D0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49D28-D597-4A68-961A-9889BE609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784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7735" y="1574358"/>
            <a:ext cx="5500870" cy="46904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375" y="4510444"/>
            <a:ext cx="50252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Figure, Supplemental Digital Content </a:t>
            </a:r>
            <a:r>
              <a:rPr lang="en-US" b="1" dirty="0" smtClean="0"/>
              <a:t>1. </a:t>
            </a:r>
          </a:p>
          <a:p>
            <a:r>
              <a:rPr lang="en-US" dirty="0" smtClean="0"/>
              <a:t>Our </a:t>
            </a:r>
            <a:r>
              <a:rPr lang="en-US" dirty="0"/>
              <a:t>first documented patient with an acetabular fracture involving the anterior column and affecting the quadrilateral plate treated using the </a:t>
            </a:r>
            <a:r>
              <a:rPr lang="en-US" dirty="0" err="1"/>
              <a:t>pararectus</a:t>
            </a:r>
            <a:r>
              <a:rPr lang="en-US" dirty="0"/>
              <a:t> approach.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403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Editor</dc:creator>
  <cp:lastModifiedBy>Editor</cp:lastModifiedBy>
  <cp:revision>2</cp:revision>
  <dcterms:created xsi:type="dcterms:W3CDTF">2019-08-23T13:14:33Z</dcterms:created>
  <dcterms:modified xsi:type="dcterms:W3CDTF">2019-08-23T13:22:50Z</dcterms:modified>
</cp:coreProperties>
</file>