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3" r:id="rId2"/>
  </p:sldIdLst>
  <p:sldSz cx="13717588" cy="19810413"/>
  <p:notesSz cx="6858000" cy="9945688"/>
  <p:defaultTextStyle>
    <a:defPPr>
      <a:defRPr lang="ko-KR"/>
    </a:defPPr>
    <a:lvl1pPr algn="l" defTabSz="1828487" rtl="0" fontAlgn="base" latinLnBrk="1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914245" indent="-457122" algn="l" defTabSz="1828487" rtl="0" fontAlgn="base" latinLnBrk="1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1828487" indent="-914245" algn="l" defTabSz="1828487" rtl="0" fontAlgn="base" latinLnBrk="1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2742732" indent="-1371367" algn="l" defTabSz="1828487" rtl="0" fontAlgn="base" latinLnBrk="1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3656977" indent="-1828487" algn="l" defTabSz="1828487" rtl="0" fontAlgn="base" latinLnBrk="1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5610" algn="l" defTabSz="914245" rtl="0" eaLnBrk="1" latinLnBrk="1" hangingPunct="1">
      <a:defRPr kumimoji="1" sz="3600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2732" algn="l" defTabSz="914245" rtl="0" eaLnBrk="1" latinLnBrk="1" hangingPunct="1">
      <a:defRPr kumimoji="1" sz="3600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199854" algn="l" defTabSz="914245" rtl="0" eaLnBrk="1" latinLnBrk="1" hangingPunct="1">
      <a:defRPr kumimoji="1" sz="3600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6977" algn="l" defTabSz="914245" rtl="0" eaLnBrk="1" latinLnBrk="1" hangingPunct="1">
      <a:defRPr kumimoji="1" sz="3600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462" userDrawn="1">
          <p15:clr>
            <a:srgbClr val="A4A3A4"/>
          </p15:clr>
        </p15:guide>
        <p15:guide id="2" pos="436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EE"/>
    <a:srgbClr val="45A107"/>
    <a:srgbClr val="5CD509"/>
    <a:srgbClr val="367D05"/>
    <a:srgbClr val="059F14"/>
    <a:srgbClr val="06C218"/>
    <a:srgbClr val="FF2D2D"/>
    <a:srgbClr val="0000FF"/>
    <a:srgbClr val="0DF723"/>
    <a:srgbClr val="008E4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111" autoAdjust="0"/>
    <p:restoredTop sz="96400" autoAdjust="0"/>
  </p:normalViewPr>
  <p:slideViewPr>
    <p:cSldViewPr>
      <p:cViewPr>
        <p:scale>
          <a:sx n="33" d="100"/>
          <a:sy n="33" d="100"/>
        </p:scale>
        <p:origin x="-2334" y="246"/>
      </p:cViewPr>
      <p:guideLst>
        <p:guide orient="horz" pos="8462"/>
        <p:guide pos="43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7285"/>
          </a:xfrm>
          <a:prstGeom prst="rect">
            <a:avLst/>
          </a:prstGeom>
        </p:spPr>
        <p:txBody>
          <a:bodyPr vert="horz" lIns="91979" tIns="45990" rIns="91979" bIns="4599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7285"/>
          </a:xfrm>
          <a:prstGeom prst="rect">
            <a:avLst/>
          </a:prstGeom>
        </p:spPr>
        <p:txBody>
          <a:bodyPr vert="horz" lIns="91979" tIns="45990" rIns="91979" bIns="45990" rtlCol="0"/>
          <a:lstStyle>
            <a:lvl1pPr algn="r">
              <a:defRPr sz="1200"/>
            </a:lvl1pPr>
          </a:lstStyle>
          <a:p>
            <a:fld id="{EBCE963B-F76B-4E88-8360-6B3F3583DB89}" type="datetimeFigureOut">
              <a:rPr lang="ko-KR" altLang="en-US" smtClean="0"/>
              <a:pPr/>
              <a:t>2019-11-22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446677"/>
            <a:ext cx="2971800" cy="497285"/>
          </a:xfrm>
          <a:prstGeom prst="rect">
            <a:avLst/>
          </a:prstGeom>
        </p:spPr>
        <p:txBody>
          <a:bodyPr vert="horz" lIns="91979" tIns="45990" rIns="91979" bIns="4599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4" y="9446677"/>
            <a:ext cx="2971800" cy="497285"/>
          </a:xfrm>
          <a:prstGeom prst="rect">
            <a:avLst/>
          </a:prstGeom>
        </p:spPr>
        <p:txBody>
          <a:bodyPr vert="horz" lIns="91979" tIns="45990" rIns="91979" bIns="45990" rtlCol="0" anchor="b"/>
          <a:lstStyle>
            <a:lvl1pPr algn="r">
              <a:defRPr sz="1200"/>
            </a:lvl1pPr>
          </a:lstStyle>
          <a:p>
            <a:fld id="{94C27C39-0AB1-49E0-926F-07A1274B49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346682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7285"/>
          </a:xfrm>
          <a:prstGeom prst="rect">
            <a:avLst/>
          </a:prstGeom>
        </p:spPr>
        <p:txBody>
          <a:bodyPr vert="horz" lIns="91979" tIns="45990" rIns="91979" bIns="4599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7285"/>
          </a:xfrm>
          <a:prstGeom prst="rect">
            <a:avLst/>
          </a:prstGeom>
        </p:spPr>
        <p:txBody>
          <a:bodyPr vert="horz" lIns="91979" tIns="45990" rIns="91979" bIns="4599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3ADFCAA-8502-45C5-BEAC-27B81CF8C861}" type="datetimeFigureOut">
              <a:rPr lang="ko-KR" altLang="en-US"/>
              <a:pPr>
                <a:defRPr/>
              </a:pPr>
              <a:t>2019-11-22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36775" y="746125"/>
            <a:ext cx="25844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79" tIns="45990" rIns="91979" bIns="4599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1" y="4724203"/>
            <a:ext cx="5486400" cy="4475560"/>
          </a:xfrm>
          <a:prstGeom prst="rect">
            <a:avLst/>
          </a:prstGeom>
        </p:spPr>
        <p:txBody>
          <a:bodyPr vert="horz" lIns="91979" tIns="45990" rIns="91979" bIns="45990" rtlCol="0">
            <a:normAutofit/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6677"/>
            <a:ext cx="2971800" cy="497285"/>
          </a:xfrm>
          <a:prstGeom prst="rect">
            <a:avLst/>
          </a:prstGeom>
        </p:spPr>
        <p:txBody>
          <a:bodyPr vert="horz" lIns="91979" tIns="45990" rIns="91979" bIns="4599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4" y="9446677"/>
            <a:ext cx="2971800" cy="497285"/>
          </a:xfrm>
          <a:prstGeom prst="rect">
            <a:avLst/>
          </a:prstGeom>
        </p:spPr>
        <p:txBody>
          <a:bodyPr vert="horz" lIns="91979" tIns="45990" rIns="91979" bIns="4599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E43BF7E-8ED9-4646-A851-9A0A887374A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93760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828487" rtl="0" eaLnBrk="0" fontAlgn="base" latinLnBrk="1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914245" algn="l" defTabSz="1828487" rtl="0" eaLnBrk="0" fontAlgn="base" latinLnBrk="1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828487" algn="l" defTabSz="1828487" rtl="0" eaLnBrk="0" fontAlgn="base" latinLnBrk="1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2742732" algn="l" defTabSz="1828487" rtl="0" eaLnBrk="0" fontAlgn="base" latinLnBrk="1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3656977" algn="l" defTabSz="1828487" rtl="0" eaLnBrk="0" fontAlgn="base" latinLnBrk="1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4571219" algn="l" defTabSz="1828487" rtl="0" eaLnBrk="1" latinLnBrk="1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5485464" algn="l" defTabSz="1828487" rtl="0" eaLnBrk="1" latinLnBrk="1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6399709" algn="l" defTabSz="1828487" rtl="0" eaLnBrk="1" latinLnBrk="1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7313951" algn="l" defTabSz="1828487" rtl="0" eaLnBrk="1" latinLnBrk="1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028820" y="6154074"/>
            <a:ext cx="11659950" cy="424639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057638" y="11225908"/>
            <a:ext cx="9602312" cy="506265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2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6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1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5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399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3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1D318-25C8-4912-B87D-407C50F4AE5A}" type="datetimeFigureOut">
              <a:rPr lang="ko-KR" altLang="en-US"/>
              <a:pPr>
                <a:defRPr/>
              </a:pPr>
              <a:t>2019-11-22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1F50C-5658-4AEE-B88C-7E74C0A48B9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83487-B41C-4E85-99D4-6774EF9A96A5}" type="datetimeFigureOut">
              <a:rPr lang="ko-KR" altLang="en-US"/>
              <a:pPr>
                <a:defRPr/>
              </a:pPr>
              <a:t>2019-11-22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F4F26-0C58-40C5-A779-45F6756518A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10774021" y="793343"/>
            <a:ext cx="3343663" cy="1690305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743040" y="793343"/>
            <a:ext cx="9802361" cy="1690305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3A20C-06C4-4110-B2C7-082CE782E57D}" type="datetimeFigureOut">
              <a:rPr lang="ko-KR" altLang="en-US"/>
              <a:pPr>
                <a:defRPr/>
              </a:pPr>
              <a:t>2019-11-22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C45DD-0F7E-4AFE-A79E-3ECC21039DB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AEA9D-35DA-4B92-91FE-BCD0B8FE3EC2}" type="datetimeFigureOut">
              <a:rPr lang="ko-KR" altLang="en-US"/>
              <a:pPr>
                <a:defRPr/>
              </a:pPr>
              <a:t>2019-11-22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BA151-6A1F-4722-B9C3-9C6F341F542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83596" y="12730030"/>
            <a:ext cx="11659950" cy="3934568"/>
          </a:xfrm>
        </p:spPr>
        <p:txBody>
          <a:bodyPr anchor="t"/>
          <a:lstStyle>
            <a:lvl1pPr algn="l">
              <a:defRPr sz="8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083596" y="8396500"/>
            <a:ext cx="11659950" cy="4333528"/>
          </a:xfrm>
        </p:spPr>
        <p:txBody>
          <a:bodyPr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914225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446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3pPr>
            <a:lvl4pPr marL="274267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4pPr>
            <a:lvl5pPr marL="3656894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5pPr>
            <a:lvl6pPr marL="4571116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6pPr>
            <a:lvl7pPr marL="5485339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7pPr>
            <a:lvl8pPr marL="6399564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8pPr>
            <a:lvl9pPr marL="7313785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19AAD-C932-4876-8EC9-597989BEAF47}" type="datetimeFigureOut">
              <a:rPr lang="ko-KR" altLang="en-US"/>
              <a:pPr>
                <a:defRPr/>
              </a:pPr>
              <a:t>2019-11-22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45E12-F649-416E-8D34-EA3B65A697F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743040" y="4622435"/>
            <a:ext cx="6573011" cy="1307395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7544677" y="4622435"/>
            <a:ext cx="6573011" cy="1307395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741CC-F218-4EC1-8318-AD1B4610B129}" type="datetimeFigureOut">
              <a:rPr lang="ko-KR" altLang="en-US"/>
              <a:pPr>
                <a:defRPr/>
              </a:pPr>
              <a:t>2019-11-22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74D9B-7F1B-48CF-8784-B0C5DD7E8A4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80" y="793335"/>
            <a:ext cx="12345830" cy="3301736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5880" y="4434421"/>
            <a:ext cx="6060984" cy="1848053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225" indent="0">
              <a:buNone/>
              <a:defRPr sz="4000" b="1"/>
            </a:lvl2pPr>
            <a:lvl3pPr marL="1828446" indent="0">
              <a:buNone/>
              <a:defRPr sz="3600" b="1"/>
            </a:lvl3pPr>
            <a:lvl4pPr marL="2742670" indent="0">
              <a:buNone/>
              <a:defRPr sz="3100" b="1"/>
            </a:lvl4pPr>
            <a:lvl5pPr marL="3656894" indent="0">
              <a:buNone/>
              <a:defRPr sz="3100" b="1"/>
            </a:lvl5pPr>
            <a:lvl6pPr marL="4571116" indent="0">
              <a:buNone/>
              <a:defRPr sz="3100" b="1"/>
            </a:lvl6pPr>
            <a:lvl7pPr marL="5485339" indent="0">
              <a:buNone/>
              <a:defRPr sz="3100" b="1"/>
            </a:lvl7pPr>
            <a:lvl8pPr marL="6399564" indent="0">
              <a:buNone/>
              <a:defRPr sz="3100" b="1"/>
            </a:lvl8pPr>
            <a:lvl9pPr marL="7313785" indent="0">
              <a:buNone/>
              <a:defRPr sz="31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85880" y="6282468"/>
            <a:ext cx="6060984" cy="11413918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968345" y="4434421"/>
            <a:ext cx="6063366" cy="1848053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225" indent="0">
              <a:buNone/>
              <a:defRPr sz="4000" b="1"/>
            </a:lvl2pPr>
            <a:lvl3pPr marL="1828446" indent="0">
              <a:buNone/>
              <a:defRPr sz="3600" b="1"/>
            </a:lvl3pPr>
            <a:lvl4pPr marL="2742670" indent="0">
              <a:buNone/>
              <a:defRPr sz="3100" b="1"/>
            </a:lvl4pPr>
            <a:lvl5pPr marL="3656894" indent="0">
              <a:buNone/>
              <a:defRPr sz="3100" b="1"/>
            </a:lvl5pPr>
            <a:lvl6pPr marL="4571116" indent="0">
              <a:buNone/>
              <a:defRPr sz="3100" b="1"/>
            </a:lvl6pPr>
            <a:lvl7pPr marL="5485339" indent="0">
              <a:buNone/>
              <a:defRPr sz="3100" b="1"/>
            </a:lvl7pPr>
            <a:lvl8pPr marL="6399564" indent="0">
              <a:buNone/>
              <a:defRPr sz="3100" b="1"/>
            </a:lvl8pPr>
            <a:lvl9pPr marL="7313785" indent="0">
              <a:buNone/>
              <a:defRPr sz="31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968345" y="6282468"/>
            <a:ext cx="6063366" cy="11413918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ACEA9-35CF-46E1-80EA-ED1CF0850C36}" type="datetimeFigureOut">
              <a:rPr lang="ko-KR" altLang="en-US"/>
              <a:pPr>
                <a:defRPr/>
              </a:pPr>
              <a:t>2019-11-22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5273-E6B2-4020-8524-D3528F8E35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37B5C-D283-4E60-8E67-0523CAEBD858}" type="datetimeFigureOut">
              <a:rPr lang="ko-KR" altLang="en-US"/>
              <a:pPr>
                <a:defRPr/>
              </a:pPr>
              <a:t>2019-11-22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4783D-B585-435C-8DD4-98B1674EA1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FFDBA-3163-490F-A167-610F236A0ABA}" type="datetimeFigureOut">
              <a:rPr lang="ko-KR" altLang="en-US"/>
              <a:pPr>
                <a:defRPr/>
              </a:pPr>
              <a:t>2019-11-22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72FB0-A3CD-42D2-8A52-71C4FF0526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83" y="788749"/>
            <a:ext cx="4512992" cy="3356764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63198" y="788760"/>
            <a:ext cx="7668512" cy="16907639"/>
          </a:xfrm>
        </p:spPr>
        <p:txBody>
          <a:bodyPr/>
          <a:lstStyle>
            <a:lvl1pPr>
              <a:defRPr sz="6500"/>
            </a:lvl1pPr>
            <a:lvl2pPr>
              <a:defRPr sz="57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85883" y="4145519"/>
            <a:ext cx="4512992" cy="13550875"/>
          </a:xfrm>
        </p:spPr>
        <p:txBody>
          <a:bodyPr/>
          <a:lstStyle>
            <a:lvl1pPr marL="0" indent="0">
              <a:buNone/>
              <a:defRPr sz="2700"/>
            </a:lvl1pPr>
            <a:lvl2pPr marL="914225" indent="0">
              <a:buNone/>
              <a:defRPr sz="2300"/>
            </a:lvl2pPr>
            <a:lvl3pPr marL="1828446" indent="0">
              <a:buNone/>
              <a:defRPr sz="2100"/>
            </a:lvl3pPr>
            <a:lvl4pPr marL="2742670" indent="0">
              <a:buNone/>
              <a:defRPr sz="1900"/>
            </a:lvl4pPr>
            <a:lvl5pPr marL="3656894" indent="0">
              <a:buNone/>
              <a:defRPr sz="1900"/>
            </a:lvl5pPr>
            <a:lvl6pPr marL="4571116" indent="0">
              <a:buNone/>
              <a:defRPr sz="1900"/>
            </a:lvl6pPr>
            <a:lvl7pPr marL="5485339" indent="0">
              <a:buNone/>
              <a:defRPr sz="1900"/>
            </a:lvl7pPr>
            <a:lvl8pPr marL="6399564" indent="0">
              <a:buNone/>
              <a:defRPr sz="1900"/>
            </a:lvl8pPr>
            <a:lvl9pPr marL="7313785" indent="0">
              <a:buNone/>
              <a:defRPr sz="1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1E3DA-2B38-45F3-AD6A-F410A90E5D51}" type="datetimeFigureOut">
              <a:rPr lang="ko-KR" altLang="en-US"/>
              <a:pPr>
                <a:defRPr/>
              </a:pPr>
              <a:t>2019-11-22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2C508-694F-4C65-A52E-CDD6C7C8A9C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688744" y="13867293"/>
            <a:ext cx="8230553" cy="1637113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688744" y="1770096"/>
            <a:ext cx="8230553" cy="11886248"/>
          </a:xfrm>
        </p:spPr>
        <p:txBody>
          <a:bodyPr rtlCol="0">
            <a:normAutofit/>
          </a:bodyPr>
          <a:lstStyle>
            <a:lvl1pPr marL="0" indent="0">
              <a:buNone/>
              <a:defRPr sz="6500"/>
            </a:lvl1pPr>
            <a:lvl2pPr marL="914225" indent="0">
              <a:buNone/>
              <a:defRPr sz="5700"/>
            </a:lvl2pPr>
            <a:lvl3pPr marL="1828446" indent="0">
              <a:buNone/>
              <a:defRPr sz="4800"/>
            </a:lvl3pPr>
            <a:lvl4pPr marL="2742670" indent="0">
              <a:buNone/>
              <a:defRPr sz="4000"/>
            </a:lvl4pPr>
            <a:lvl5pPr marL="3656894" indent="0">
              <a:buNone/>
              <a:defRPr sz="4000"/>
            </a:lvl5pPr>
            <a:lvl6pPr marL="4571116" indent="0">
              <a:buNone/>
              <a:defRPr sz="4000"/>
            </a:lvl6pPr>
            <a:lvl7pPr marL="5485339" indent="0">
              <a:buNone/>
              <a:defRPr sz="4000"/>
            </a:lvl7pPr>
            <a:lvl8pPr marL="6399564" indent="0">
              <a:buNone/>
              <a:defRPr sz="4000"/>
            </a:lvl8pPr>
            <a:lvl9pPr marL="7313785" indent="0">
              <a:buNone/>
              <a:defRPr sz="4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688744" y="15504403"/>
            <a:ext cx="8230553" cy="2324970"/>
          </a:xfrm>
        </p:spPr>
        <p:txBody>
          <a:bodyPr/>
          <a:lstStyle>
            <a:lvl1pPr marL="0" indent="0">
              <a:buNone/>
              <a:defRPr sz="2700"/>
            </a:lvl1pPr>
            <a:lvl2pPr marL="914225" indent="0">
              <a:buNone/>
              <a:defRPr sz="2300"/>
            </a:lvl2pPr>
            <a:lvl3pPr marL="1828446" indent="0">
              <a:buNone/>
              <a:defRPr sz="2100"/>
            </a:lvl3pPr>
            <a:lvl4pPr marL="2742670" indent="0">
              <a:buNone/>
              <a:defRPr sz="1900"/>
            </a:lvl4pPr>
            <a:lvl5pPr marL="3656894" indent="0">
              <a:buNone/>
              <a:defRPr sz="1900"/>
            </a:lvl5pPr>
            <a:lvl6pPr marL="4571116" indent="0">
              <a:buNone/>
              <a:defRPr sz="1900"/>
            </a:lvl6pPr>
            <a:lvl7pPr marL="5485339" indent="0">
              <a:buNone/>
              <a:defRPr sz="1900"/>
            </a:lvl7pPr>
            <a:lvl8pPr marL="6399564" indent="0">
              <a:buNone/>
              <a:defRPr sz="1900"/>
            </a:lvl8pPr>
            <a:lvl9pPr marL="7313785" indent="0">
              <a:buNone/>
              <a:defRPr sz="1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82311-513F-48AA-86F9-0303230252EF}" type="datetimeFigureOut">
              <a:rPr lang="ko-KR" altLang="en-US"/>
              <a:pPr>
                <a:defRPr/>
              </a:pPr>
              <a:t>2019-11-22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589DA-B01D-4303-B57C-C84B60CF948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685804" y="793751"/>
            <a:ext cx="12345987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48" tIns="91424" rIns="182848" bIns="9142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685804" y="4622801"/>
            <a:ext cx="12345987" cy="1307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48" tIns="91424" rIns="182848" bIns="914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85802" y="18361029"/>
            <a:ext cx="3200400" cy="1055689"/>
          </a:xfrm>
          <a:prstGeom prst="rect">
            <a:avLst/>
          </a:prstGeom>
        </p:spPr>
        <p:txBody>
          <a:bodyPr vert="horz" lIns="182848" tIns="91424" rIns="182848" bIns="91424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2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65474D3-66F2-4D25-B77E-53A426C172A0}" type="datetimeFigureOut">
              <a:rPr lang="ko-KR" altLang="en-US"/>
              <a:pPr>
                <a:defRPr/>
              </a:pPr>
              <a:t>2019-11-22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686303" y="18361029"/>
            <a:ext cx="4344989" cy="1055689"/>
          </a:xfrm>
          <a:prstGeom prst="rect">
            <a:avLst/>
          </a:prstGeom>
        </p:spPr>
        <p:txBody>
          <a:bodyPr vert="horz" lIns="182848" tIns="91424" rIns="182848" bIns="91424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2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831389" y="18361029"/>
            <a:ext cx="3200400" cy="1055689"/>
          </a:xfrm>
          <a:prstGeom prst="rect">
            <a:avLst/>
          </a:prstGeom>
        </p:spPr>
        <p:txBody>
          <a:bodyPr vert="horz" lIns="182848" tIns="91424" rIns="182848" bIns="91424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2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998F564-AFFF-427C-A6A9-A2D93DF56C6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28446" rtl="0" eaLnBrk="0" fontAlgn="base" latinLnBrk="1" hangingPunct="0">
        <a:spcBef>
          <a:spcPct val="0"/>
        </a:spcBef>
        <a:spcAft>
          <a:spcPct val="0"/>
        </a:spcAft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828446" rtl="0" eaLnBrk="0" fontAlgn="base" latinLnBrk="1" hangingPunct="0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defTabSz="1828446" rtl="0" eaLnBrk="0" fontAlgn="base" latinLnBrk="1" hangingPunct="0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defTabSz="1828446" rtl="0" eaLnBrk="0" fontAlgn="base" latinLnBrk="1" hangingPunct="0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defTabSz="1828446" rtl="0" eaLnBrk="0" fontAlgn="base" latinLnBrk="1" hangingPunct="0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111" algn="ctr" defTabSz="1828446" rtl="0" fontAlgn="base" latinLnBrk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225" algn="ctr" defTabSz="1828446" rtl="0" fontAlgn="base" latinLnBrk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336" algn="ctr" defTabSz="1828446" rtl="0" fontAlgn="base" latinLnBrk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446" algn="ctr" defTabSz="1828446" rtl="0" fontAlgn="base" latinLnBrk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685668" indent="-685668" algn="l" defTabSz="1828446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613" indent="-571390" algn="l" defTabSz="1828446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285558" indent="-457111" algn="l" defTabSz="1828446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199781" indent="-457111" algn="l" defTabSz="1828446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006" indent="-457111" algn="l" defTabSz="1828446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8228" indent="-457111" algn="l" defTabSz="1828446" rtl="0" eaLnBrk="1" latinLnBrk="1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51" indent="-457111" algn="l" defTabSz="1828446" rtl="0" eaLnBrk="1" latinLnBrk="1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75" indent="-457111" algn="l" defTabSz="1828446" rtl="0" eaLnBrk="1" latinLnBrk="1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97" indent="-457111" algn="l" defTabSz="1828446" rtl="0" eaLnBrk="1" latinLnBrk="1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828446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25" algn="l" defTabSz="1828446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46" algn="l" defTabSz="1828446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70" algn="l" defTabSz="1828446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94" algn="l" defTabSz="1828446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116" algn="l" defTabSz="1828446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39" algn="l" defTabSz="1828446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64" algn="l" defTabSz="1828446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85" algn="l" defTabSz="1828446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242170" y="2802291"/>
            <a:ext cx="684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(A)</a:t>
            </a:r>
            <a:endParaRPr lang="ko-KR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11683330" y="11489382"/>
            <a:ext cx="981373" cy="2448273"/>
            <a:chOff x="7061200" y="14441709"/>
            <a:chExt cx="981373" cy="2448273"/>
          </a:xfrm>
        </p:grpSpPr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xmlns="" id="{BB63D24E-3213-408D-A1AF-A79968D39BA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95798"/>
            <a:stretch/>
          </p:blipFill>
          <p:spPr>
            <a:xfrm>
              <a:off x="7061200" y="14773572"/>
              <a:ext cx="282059" cy="2116410"/>
            </a:xfrm>
            <a:prstGeom prst="rect">
              <a:avLst/>
            </a:prstGeom>
          </p:spPr>
        </p:pic>
        <p:grpSp>
          <p:nvGrpSpPr>
            <p:cNvPr id="7" name="그룹 6"/>
            <p:cNvGrpSpPr/>
            <p:nvPr/>
          </p:nvGrpSpPr>
          <p:grpSpPr>
            <a:xfrm>
              <a:off x="7272810" y="14441709"/>
              <a:ext cx="769763" cy="2160239"/>
              <a:chOff x="6795170" y="6160790"/>
              <a:chExt cx="769763" cy="2160240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6795170" y="6520830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ko-KR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795170" y="7920920"/>
                <a:ext cx="3978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-2</a:t>
                </a:r>
                <a:endParaRPr lang="ko-KR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795170" y="7240911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ko-KR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6795170" y="6160790"/>
                <a:ext cx="76976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X10</a:t>
                </a:r>
                <a:r>
                  <a:rPr lang="en-US" altLang="ko-KR" sz="20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-4</a:t>
                </a:r>
                <a:endParaRPr lang="ko-KR" altLang="en-US" sz="2000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pic>
        <p:nvPicPr>
          <p:cNvPr id="41" name="그림 40">
            <a:extLst>
              <a:ext uri="{FF2B5EF4-FFF2-40B4-BE49-F238E27FC236}">
                <a16:creationId xmlns:a16="http://schemas.microsoft.com/office/drawing/2014/main" xmlns="" id="{7CEB23F6-F5C9-4213-96C5-A2E857C5980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622" t="8107" r="13177" b="12827"/>
          <a:stretch/>
        </p:blipFill>
        <p:spPr>
          <a:xfrm>
            <a:off x="6138714" y="4288582"/>
            <a:ext cx="1638300" cy="1445096"/>
          </a:xfrm>
          <a:prstGeom prst="rect">
            <a:avLst/>
          </a:prstGeom>
        </p:spPr>
      </p:pic>
      <p:pic>
        <p:nvPicPr>
          <p:cNvPr id="60" name="그림 59">
            <a:extLst>
              <a:ext uri="{FF2B5EF4-FFF2-40B4-BE49-F238E27FC236}">
                <a16:creationId xmlns:a16="http://schemas.microsoft.com/office/drawing/2014/main" xmlns="" id="{0E9CDC29-AEEA-4ADF-8230-93835375CCD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749" t="6164" r="14393" b="14019"/>
          <a:stretch/>
        </p:blipFill>
        <p:spPr>
          <a:xfrm>
            <a:off x="9019034" y="4216574"/>
            <a:ext cx="1581150" cy="1458838"/>
          </a:xfrm>
          <a:prstGeom prst="rect">
            <a:avLst/>
          </a:prstGeom>
        </p:spPr>
      </p:pic>
      <p:pic>
        <p:nvPicPr>
          <p:cNvPr id="67" name="그림 66">
            <a:extLst>
              <a:ext uri="{FF2B5EF4-FFF2-40B4-BE49-F238E27FC236}">
                <a16:creationId xmlns:a16="http://schemas.microsoft.com/office/drawing/2014/main" xmlns="" id="{C7207134-692E-4DC1-BD57-EA5D10B7CE0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956" t="6549" r="10119" b="12529"/>
          <a:stretch/>
        </p:blipFill>
        <p:spPr>
          <a:xfrm>
            <a:off x="6138714" y="6304806"/>
            <a:ext cx="1704706" cy="1479004"/>
          </a:xfrm>
          <a:prstGeom prst="rect">
            <a:avLst/>
          </a:prstGeom>
        </p:spPr>
      </p:pic>
      <p:pic>
        <p:nvPicPr>
          <p:cNvPr id="65" name="그림 64">
            <a:extLst>
              <a:ext uri="{FF2B5EF4-FFF2-40B4-BE49-F238E27FC236}">
                <a16:creationId xmlns:a16="http://schemas.microsoft.com/office/drawing/2014/main" xmlns="" id="{0E9CDC29-AEEA-4ADF-8230-93835375CCD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518" t="6958" r="14836" b="11953"/>
          <a:stretch/>
        </p:blipFill>
        <p:spPr>
          <a:xfrm>
            <a:off x="9002825" y="6334894"/>
            <a:ext cx="1600385" cy="1482080"/>
          </a:xfrm>
          <a:prstGeom prst="rect">
            <a:avLst/>
          </a:prstGeom>
        </p:spPr>
      </p:pic>
      <p:pic>
        <p:nvPicPr>
          <p:cNvPr id="80" name="그림 79">
            <a:extLst>
              <a:ext uri="{FF2B5EF4-FFF2-40B4-BE49-F238E27FC236}">
                <a16:creationId xmlns:a16="http://schemas.microsoft.com/office/drawing/2014/main" xmlns="" id="{7CEB23F6-F5C9-4213-96C5-A2E857C5980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956" t="6904" r="14091" b="10842"/>
          <a:stretch/>
        </p:blipFill>
        <p:spPr>
          <a:xfrm>
            <a:off x="3258394" y="6304806"/>
            <a:ext cx="1607883" cy="1503362"/>
          </a:xfrm>
          <a:prstGeom prst="rect">
            <a:avLst/>
          </a:prstGeom>
        </p:spPr>
      </p:pic>
      <p:pic>
        <p:nvPicPr>
          <p:cNvPr id="84" name="그림 83">
            <a:extLst>
              <a:ext uri="{FF2B5EF4-FFF2-40B4-BE49-F238E27FC236}">
                <a16:creationId xmlns:a16="http://schemas.microsoft.com/office/drawing/2014/main" xmlns="" id="{7CEB23F6-F5C9-4213-96C5-A2E857C5980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994" t="7751" r="13326" b="12974"/>
          <a:stretch/>
        </p:blipFill>
        <p:spPr>
          <a:xfrm>
            <a:off x="3258394" y="4216574"/>
            <a:ext cx="1625601" cy="1448933"/>
          </a:xfrm>
          <a:prstGeom prst="rect">
            <a:avLst/>
          </a:prstGeom>
        </p:spPr>
      </p:pic>
      <p:graphicFrame>
        <p:nvGraphicFramePr>
          <p:cNvPr id="86" name="표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6094220"/>
              </p:ext>
            </p:extLst>
          </p:nvPr>
        </p:nvGraphicFramePr>
        <p:xfrm>
          <a:off x="1674218" y="3424486"/>
          <a:ext cx="9505056" cy="4503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xmlns="" val="2652453463"/>
                    </a:ext>
                  </a:extLst>
                </a:gridCol>
                <a:gridCol w="2336830">
                  <a:extLst>
                    <a:ext uri="{9D8B030D-6E8A-4147-A177-3AD203B41FA5}">
                      <a16:colId xmlns:a16="http://schemas.microsoft.com/office/drawing/2014/main" xmlns="" val="3974540056"/>
                    </a:ext>
                  </a:extLst>
                </a:gridCol>
                <a:gridCol w="2936041">
                  <a:extLst>
                    <a:ext uri="{9D8B030D-6E8A-4147-A177-3AD203B41FA5}">
                      <a16:colId xmlns:a16="http://schemas.microsoft.com/office/drawing/2014/main" xmlns="" val="2799835680"/>
                    </a:ext>
                  </a:extLst>
                </a:gridCol>
                <a:gridCol w="2936041">
                  <a:extLst>
                    <a:ext uri="{9D8B030D-6E8A-4147-A177-3AD203B41FA5}">
                      <a16:colId xmlns:a16="http://schemas.microsoft.com/office/drawing/2014/main" xmlns="" val="1453803400"/>
                    </a:ext>
                  </a:extLst>
                </a:gridCol>
              </a:tblGrid>
              <a:tr h="692833">
                <a:tc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1st EH</a:t>
                      </a:r>
                      <a:endParaRPr lang="ko-KR" altLang="en-US" sz="200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</a:t>
                      </a:r>
                      <a:endParaRPr lang="ko-KR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2nd EH</a:t>
                      </a:r>
                      <a:endParaRPr lang="ko-KR" altLang="en-US" sz="200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1562357"/>
                  </a:ext>
                </a:extLst>
              </a:tr>
              <a:tr h="190529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Session 0</a:t>
                      </a:r>
                      <a:endParaRPr lang="ko-KR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78261740"/>
                  </a:ext>
                </a:extLst>
              </a:tr>
              <a:tr h="190529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Session 16</a:t>
                      </a:r>
                      <a:endParaRPr lang="ko-KR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7314600"/>
                  </a:ext>
                </a:extLst>
              </a:tr>
            </a:tbl>
          </a:graphicData>
        </a:graphic>
      </p:graphicFrame>
      <p:sp>
        <p:nvSpPr>
          <p:cNvPr id="88" name="TextBox 87"/>
          <p:cNvSpPr txBox="1"/>
          <p:nvPr/>
        </p:nvSpPr>
        <p:spPr>
          <a:xfrm>
            <a:off x="1242170" y="8517890"/>
            <a:ext cx="684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  <a:endParaRPr lang="ko-KR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5" name="표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27171633"/>
              </p:ext>
            </p:extLst>
          </p:nvPr>
        </p:nvGraphicFramePr>
        <p:xfrm>
          <a:off x="1674218" y="9113118"/>
          <a:ext cx="9577064" cy="4503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xmlns="" val="2652453463"/>
                    </a:ext>
                  </a:extLst>
                </a:gridCol>
                <a:gridCol w="2551140">
                  <a:extLst>
                    <a:ext uri="{9D8B030D-6E8A-4147-A177-3AD203B41FA5}">
                      <a16:colId xmlns:a16="http://schemas.microsoft.com/office/drawing/2014/main" xmlns="" val="3974540056"/>
                    </a:ext>
                  </a:extLst>
                </a:gridCol>
                <a:gridCol w="2828886">
                  <a:extLst>
                    <a:ext uri="{9D8B030D-6E8A-4147-A177-3AD203B41FA5}">
                      <a16:colId xmlns:a16="http://schemas.microsoft.com/office/drawing/2014/main" xmlns="" val="2799835680"/>
                    </a:ext>
                  </a:extLst>
                </a:gridCol>
                <a:gridCol w="2828886">
                  <a:extLst>
                    <a:ext uri="{9D8B030D-6E8A-4147-A177-3AD203B41FA5}">
                      <a16:colId xmlns:a16="http://schemas.microsoft.com/office/drawing/2014/main" xmlns="" val="1453803400"/>
                    </a:ext>
                  </a:extLst>
                </a:gridCol>
              </a:tblGrid>
              <a:tr h="692833">
                <a:tc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1st EH</a:t>
                      </a:r>
                      <a:endParaRPr lang="ko-KR" altLang="en-US" sz="200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</a:t>
                      </a:r>
                      <a:endParaRPr lang="ko-KR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2nd EH</a:t>
                      </a:r>
                      <a:endParaRPr lang="ko-KR" altLang="en-US" sz="200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1562357"/>
                  </a:ext>
                </a:extLst>
              </a:tr>
              <a:tr h="190529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Session 0</a:t>
                      </a:r>
                      <a:endParaRPr lang="ko-KR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78261740"/>
                  </a:ext>
                </a:extLst>
              </a:tr>
              <a:tr h="190529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Session 16</a:t>
                      </a:r>
                      <a:endParaRPr lang="ko-KR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7314600"/>
                  </a:ext>
                </a:extLst>
              </a:tr>
            </a:tbl>
          </a:graphicData>
        </a:graphic>
      </p:graphicFrame>
      <p:pic>
        <p:nvPicPr>
          <p:cNvPr id="97" name="그림 96">
            <a:extLst>
              <a:ext uri="{FF2B5EF4-FFF2-40B4-BE49-F238E27FC236}">
                <a16:creationId xmlns:a16="http://schemas.microsoft.com/office/drawing/2014/main" xmlns="" id="{7CEB23F6-F5C9-4213-96C5-A2E857C59801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405" t="6793" r="13511" b="11412"/>
          <a:stretch/>
        </p:blipFill>
        <p:spPr>
          <a:xfrm>
            <a:off x="3258394" y="9905206"/>
            <a:ext cx="1611085" cy="1494972"/>
          </a:xfrm>
          <a:prstGeom prst="rect">
            <a:avLst/>
          </a:prstGeom>
        </p:spPr>
      </p:pic>
      <p:pic>
        <p:nvPicPr>
          <p:cNvPr id="98" name="그림 97">
            <a:extLst>
              <a:ext uri="{FF2B5EF4-FFF2-40B4-BE49-F238E27FC236}">
                <a16:creationId xmlns:a16="http://schemas.microsoft.com/office/drawing/2014/main" xmlns="" id="{0E9CDC29-AEEA-4ADF-8230-93835375CCD5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685" t="9144" r="13996" b="12237"/>
          <a:stretch/>
        </p:blipFill>
        <p:spPr>
          <a:xfrm>
            <a:off x="9027886" y="9905206"/>
            <a:ext cx="1616750" cy="1436915"/>
          </a:xfrm>
          <a:prstGeom prst="rect">
            <a:avLst/>
          </a:prstGeom>
        </p:spPr>
      </p:pic>
      <p:pic>
        <p:nvPicPr>
          <p:cNvPr id="99" name="그림 98">
            <a:extLst>
              <a:ext uri="{FF2B5EF4-FFF2-40B4-BE49-F238E27FC236}">
                <a16:creationId xmlns:a16="http://schemas.microsoft.com/office/drawing/2014/main" xmlns="" id="{7CEB23F6-F5C9-4213-96C5-A2E857C59801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809" t="7718" r="14702" b="12075"/>
          <a:stretch/>
        </p:blipFill>
        <p:spPr>
          <a:xfrm>
            <a:off x="3258394" y="12065446"/>
            <a:ext cx="1596573" cy="1465943"/>
          </a:xfrm>
          <a:prstGeom prst="rect">
            <a:avLst/>
          </a:prstGeom>
        </p:spPr>
      </p:pic>
      <p:pic>
        <p:nvPicPr>
          <p:cNvPr id="100" name="그림 99">
            <a:extLst>
              <a:ext uri="{FF2B5EF4-FFF2-40B4-BE49-F238E27FC236}">
                <a16:creationId xmlns:a16="http://schemas.microsoft.com/office/drawing/2014/main" xmlns="" id="{0E9CDC29-AEEA-4ADF-8230-93835375CCD5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322" t="6068" r="13402" b="11344"/>
          <a:stretch/>
        </p:blipFill>
        <p:spPr>
          <a:xfrm>
            <a:off x="9019034" y="11996119"/>
            <a:ext cx="1640114" cy="1509487"/>
          </a:xfrm>
          <a:prstGeom prst="rect">
            <a:avLst/>
          </a:prstGeom>
        </p:spPr>
      </p:pic>
      <p:pic>
        <p:nvPicPr>
          <p:cNvPr id="101" name="그림 100">
            <a:extLst>
              <a:ext uri="{FF2B5EF4-FFF2-40B4-BE49-F238E27FC236}">
                <a16:creationId xmlns:a16="http://schemas.microsoft.com/office/drawing/2014/main" xmlns="" id="{0E9CDC29-AEEA-4ADF-8230-93835375CCD5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230" t="6793" r="13089" b="11412"/>
          <a:stretch/>
        </p:blipFill>
        <p:spPr>
          <a:xfrm>
            <a:off x="6138714" y="9905206"/>
            <a:ext cx="1625600" cy="1494973"/>
          </a:xfrm>
          <a:prstGeom prst="rect">
            <a:avLst/>
          </a:prstGeom>
        </p:spPr>
      </p:pic>
      <p:pic>
        <p:nvPicPr>
          <p:cNvPr id="102" name="그림 101">
            <a:extLst>
              <a:ext uri="{FF2B5EF4-FFF2-40B4-BE49-F238E27FC236}">
                <a16:creationId xmlns:a16="http://schemas.microsoft.com/office/drawing/2014/main" xmlns="" id="{7CEB23F6-F5C9-4213-96C5-A2E857C59801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634" t="6129" r="12494" b="12870"/>
          <a:stretch/>
        </p:blipFill>
        <p:spPr>
          <a:xfrm>
            <a:off x="6138714" y="12065446"/>
            <a:ext cx="1654629" cy="1480457"/>
          </a:xfrm>
          <a:prstGeom prst="rect">
            <a:avLst/>
          </a:prstGeom>
        </p:spPr>
      </p:pic>
      <p:sp>
        <p:nvSpPr>
          <p:cNvPr id="104" name="TextBox 103"/>
          <p:cNvSpPr txBox="1"/>
          <p:nvPr/>
        </p:nvSpPr>
        <p:spPr>
          <a:xfrm>
            <a:off x="11395298" y="11057334"/>
            <a:ext cx="1598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HbO</a:t>
            </a:r>
            <a:r>
              <a:rPr lang="en-US" altLang="ko-KR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level</a:t>
            </a:r>
            <a:endParaRPr lang="ko-KR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74912" y="202476"/>
            <a:ext cx="129426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Z" sz="3200" dirty="0" smtClean="0"/>
              <a:t>Supplementary Figure 1. Topographical images of oxygenated </a:t>
            </a:r>
            <a:r>
              <a:rPr lang="en-BZ" sz="3200" dirty="0" err="1" smtClean="0"/>
              <a:t>hemoglobin</a:t>
            </a:r>
            <a:r>
              <a:rPr lang="en-BZ" sz="3200" dirty="0" smtClean="0"/>
              <a:t> concentration pre- (session 0) and post-(session 16) NF training. The activation pattern in case 3 (A) and case 4 (B). NF = </a:t>
            </a:r>
            <a:r>
              <a:rPr lang="en-BZ" sz="3200" dirty="0" err="1" smtClean="0"/>
              <a:t>neurofeedback</a:t>
            </a:r>
            <a:r>
              <a:rPr lang="en-BZ" sz="3200" dirty="0" smtClean="0"/>
              <a:t>, 1st EH = 1st EH delay/hold period, ED = during emotional distraction, 2nd EH = 2nd EH delay/hold period.</a:t>
            </a:r>
            <a:endParaRPr lang="ko-KR" alt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642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테마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2019-03-29T21:24:48Z</dcterms:created>
  <dcterms:modified xsi:type="dcterms:W3CDTF">2019-11-21T20:44:01Z</dcterms:modified>
</cp:coreProperties>
</file>