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797675" cy="98742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0" d="100"/>
          <a:sy n="12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7680-D6D0-45DA-BC4B-9AE1D4B09246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9229B-AC27-4B61-918D-B39BBF044B9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825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7680-D6D0-45DA-BC4B-9AE1D4B09246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9229B-AC27-4B61-918D-B39BBF044B9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417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7680-D6D0-45DA-BC4B-9AE1D4B09246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9229B-AC27-4B61-918D-B39BBF044B9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4582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7680-D6D0-45DA-BC4B-9AE1D4B09246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9229B-AC27-4B61-918D-B39BBF044B9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952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7680-D6D0-45DA-BC4B-9AE1D4B09246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9229B-AC27-4B61-918D-B39BBF044B9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544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7680-D6D0-45DA-BC4B-9AE1D4B09246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9229B-AC27-4B61-918D-B39BBF044B9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887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7680-D6D0-45DA-BC4B-9AE1D4B09246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9229B-AC27-4B61-918D-B39BBF044B9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25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7680-D6D0-45DA-BC4B-9AE1D4B09246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9229B-AC27-4B61-918D-B39BBF044B9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252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7680-D6D0-45DA-BC4B-9AE1D4B09246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9229B-AC27-4B61-918D-B39BBF044B9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13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7680-D6D0-45DA-BC4B-9AE1D4B09246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9229B-AC27-4B61-918D-B39BBF044B9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2440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7680-D6D0-45DA-BC4B-9AE1D4B09246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9229B-AC27-4B61-918D-B39BBF044B9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079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17680-D6D0-45DA-BC4B-9AE1D4B09246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9229B-AC27-4B61-918D-B39BBF044B9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3846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04" y="1216152"/>
            <a:ext cx="8546592" cy="442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9621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Esther</dc:creator>
  <cp:lastModifiedBy>McCabe, Anita</cp:lastModifiedBy>
  <cp:revision>14</cp:revision>
  <cp:lastPrinted>2015-11-19T13:03:39Z</cp:lastPrinted>
  <dcterms:created xsi:type="dcterms:W3CDTF">2015-11-18T16:10:28Z</dcterms:created>
  <dcterms:modified xsi:type="dcterms:W3CDTF">2015-12-30T11:09:41Z</dcterms:modified>
</cp:coreProperties>
</file>