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89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30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73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45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69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99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9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08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29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35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D436-0E67-4AB3-8D79-CFB573B05ABF}" type="datetimeFigureOut">
              <a:rPr lang="es-ES" smtClean="0"/>
              <a:t>30/12/2015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ECC5-42F7-488D-8A0E-4070AA9E93C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86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10" y="975147"/>
            <a:ext cx="7236579" cy="490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030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Esther</dc:creator>
  <cp:lastModifiedBy>McCabe, Anita</cp:lastModifiedBy>
  <cp:revision>1</cp:revision>
  <dcterms:created xsi:type="dcterms:W3CDTF">2015-12-02T12:29:42Z</dcterms:created>
  <dcterms:modified xsi:type="dcterms:W3CDTF">2015-12-30T11:16:27Z</dcterms:modified>
</cp:coreProperties>
</file>