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</p:sldIdLst>
  <p:sldSz cx="12192000" cy="16256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8" autoAdjust="0"/>
    <p:restoredTop sz="94660"/>
  </p:normalViewPr>
  <p:slideViewPr>
    <p:cSldViewPr snapToGrid="0">
      <p:cViewPr>
        <p:scale>
          <a:sx n="52" d="100"/>
          <a:sy n="52" d="100"/>
        </p:scale>
        <p:origin x="822" y="-2214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9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8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8F86-A49F-48F5-A6F5-21E921B250D4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844A-CA3C-4A52-B8A7-4AB83A9C1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7908" y="17399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7908" y="5559510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7908" y="9092629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0" y="5723629"/>
            <a:ext cx="4114800" cy="3023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0" y="9461961"/>
            <a:ext cx="4114800" cy="3204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59" y="1551098"/>
            <a:ext cx="4114801" cy="34454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62756" y="3393045"/>
            <a:ext cx="1024523" cy="915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70" y="2109304"/>
            <a:ext cx="2304635" cy="2362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4287279" y="2109304"/>
            <a:ext cx="3775891" cy="12837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7279" y="4308223"/>
            <a:ext cx="3775891" cy="1632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20369" y="6463775"/>
            <a:ext cx="849086" cy="7716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5838138"/>
            <a:ext cx="2346596" cy="221027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5369455" y="5838138"/>
            <a:ext cx="2841095" cy="62563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69455" y="7235411"/>
            <a:ext cx="2841095" cy="8130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915866" y="10164225"/>
            <a:ext cx="829046" cy="9000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70" y="9803232"/>
            <a:ext cx="2493976" cy="196119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5744912" y="9803232"/>
            <a:ext cx="2318258" cy="3609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44912" y="11064293"/>
            <a:ext cx="2318258" cy="7001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35693" y="12820463"/>
            <a:ext cx="108790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Supplemental Figure 1.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images of immunofluorescent detection of neurotransmitters and secretory cells in the 31-day-old piglet intestine.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Panel A) Serotonin and EC-cells in duodenum taken at 10x magnification; Green=serotonin, Red=EC-cells, blue=DAPI.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Panel B) TH in duodenum take at 20x; Red=TH, blue=DAPI. Panel C) VIP in duodenum; Red=VIP, blue=DAPI. Panels showing additional magnification were generated by manually enlarging specific areas within the image.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5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85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Donovan, Sharon M</dc:creator>
  <cp:lastModifiedBy>Donovan, Sharon M</cp:lastModifiedBy>
  <cp:revision>28</cp:revision>
  <cp:lastPrinted>2015-07-02T22:28:56Z</cp:lastPrinted>
  <dcterms:created xsi:type="dcterms:W3CDTF">2015-07-02T18:23:01Z</dcterms:created>
  <dcterms:modified xsi:type="dcterms:W3CDTF">2016-02-28T07:25:21Z</dcterms:modified>
</cp:coreProperties>
</file>