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8013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68" y="-96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30979" y="274639"/>
            <a:ext cx="243030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0067" y="274639"/>
            <a:ext cx="711088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68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600201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67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EBF3-753D-40EF-BC7E-8F5B86509E05}" type="datetimeFigureOut">
              <a:rPr lang="en-ZA" smtClean="0"/>
              <a:t>2011/08/11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E2F8-6422-455A-8CDC-294380C84352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216099" y="188252"/>
            <a:ext cx="175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216099" y="601518"/>
            <a:ext cx="10369227" cy="3187373"/>
            <a:chOff x="1134" y="2034"/>
            <a:chExt cx="14570" cy="5019"/>
          </a:xfrm>
        </p:grpSpPr>
        <p:sp>
          <p:nvSpPr>
            <p:cNvPr id="17434" name="AutoShape 26"/>
            <p:cNvSpPr>
              <a:spLocks noChangeAspect="1" noChangeArrowheads="1" noTextEdit="1"/>
            </p:cNvSpPr>
            <p:nvPr/>
          </p:nvSpPr>
          <p:spPr bwMode="auto">
            <a:xfrm>
              <a:off x="1134" y="2034"/>
              <a:ext cx="14570" cy="501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pic>
          <p:nvPicPr>
            <p:cNvPr id="17433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 b="50604"/>
            <a:stretch>
              <a:fillRect/>
            </a:stretch>
          </p:blipFill>
          <p:spPr bwMode="auto">
            <a:xfrm>
              <a:off x="1179" y="2083"/>
              <a:ext cx="7214" cy="2167"/>
            </a:xfrm>
            <a:prstGeom prst="rect">
              <a:avLst/>
            </a:prstGeom>
            <a:noFill/>
          </p:spPr>
        </p:pic>
        <p:sp>
          <p:nvSpPr>
            <p:cNvPr id="17432" name="Text Box 24"/>
            <p:cNvSpPr txBox="1">
              <a:spLocks noChangeArrowheads="1"/>
            </p:cNvSpPr>
            <p:nvPr/>
          </p:nvSpPr>
          <p:spPr bwMode="auto">
            <a:xfrm>
              <a:off x="1149" y="2034"/>
              <a:ext cx="660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A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3428" y="2049"/>
              <a:ext cx="601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B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4780" y="2049"/>
              <a:ext cx="700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C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7069" y="2034"/>
              <a:ext cx="58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D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28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 t="51880"/>
            <a:stretch>
              <a:fillRect/>
            </a:stretch>
          </p:blipFill>
          <p:spPr bwMode="auto">
            <a:xfrm>
              <a:off x="8449" y="2083"/>
              <a:ext cx="7214" cy="2111"/>
            </a:xfrm>
            <a:prstGeom prst="rect">
              <a:avLst/>
            </a:prstGeom>
            <a:noFill/>
          </p:spPr>
        </p:pic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8409" y="2044"/>
              <a:ext cx="561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E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10703" y="2044"/>
              <a:ext cx="70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F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12040" y="2044"/>
              <a:ext cx="70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G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14329" y="2044"/>
              <a:ext cx="58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H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23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 b="50899"/>
            <a:stretch>
              <a:fillRect/>
            </a:stretch>
          </p:blipFill>
          <p:spPr bwMode="auto">
            <a:xfrm>
              <a:off x="1179" y="4717"/>
              <a:ext cx="7214" cy="2214"/>
            </a:xfrm>
            <a:prstGeom prst="rect">
              <a:avLst/>
            </a:prstGeom>
            <a:noFill/>
          </p:spPr>
        </p:pic>
        <p:pic>
          <p:nvPicPr>
            <p:cNvPr id="17422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 t="50899"/>
            <a:stretch>
              <a:fillRect/>
            </a:stretch>
          </p:blipFill>
          <p:spPr bwMode="auto">
            <a:xfrm>
              <a:off x="8430" y="4717"/>
              <a:ext cx="7214" cy="2214"/>
            </a:xfrm>
            <a:prstGeom prst="rect">
              <a:avLst/>
            </a:prstGeom>
            <a:noFill/>
          </p:spPr>
        </p:pic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149" y="4687"/>
              <a:ext cx="66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I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456" y="4687"/>
              <a:ext cx="60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J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4786" y="4687"/>
              <a:ext cx="700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K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7073" y="4687"/>
              <a:ext cx="58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L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8404" y="4687"/>
              <a:ext cx="56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M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0688" y="4687"/>
              <a:ext cx="70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N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12040" y="4682"/>
              <a:ext cx="70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O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4329" y="4687"/>
              <a:ext cx="580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13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  <a:ea typeface="Calibri" pitchFamily="34" charset="0"/>
                  <a:cs typeface="Arial" pitchFamily="34" charset="0"/>
                </a:rPr>
                <a:t>P</a:t>
              </a: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1429" y="6662"/>
              <a:ext cx="131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5044" y="6662"/>
              <a:ext cx="131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8629" y="6662"/>
              <a:ext cx="131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17410" name="Line 2"/>
            <p:cNvSpPr>
              <a:spLocks noChangeShapeType="1"/>
            </p:cNvSpPr>
            <p:nvPr/>
          </p:nvSpPr>
          <p:spPr bwMode="auto">
            <a:xfrm>
              <a:off x="12304" y="6647"/>
              <a:ext cx="131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216099" y="3707740"/>
            <a:ext cx="175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Maritza</dc:creator>
  <cp:lastModifiedBy>Maritza</cp:lastModifiedBy>
  <cp:revision>1</cp:revision>
  <dcterms:created xsi:type="dcterms:W3CDTF">2011-08-11T13:00:59Z</dcterms:created>
  <dcterms:modified xsi:type="dcterms:W3CDTF">2011-08-11T13:03:29Z</dcterms:modified>
</cp:coreProperties>
</file>