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25" y="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F37A0-785B-42C9-AB85-C38EAEA17AFC}" type="datetimeFigureOut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53982-5016-4435-A190-978BFA5D9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73A4D-6299-44EF-A5A0-104DA0558E9C}" type="datetimeFigureOut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40A46-8422-4823-8902-97077ABA2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50673-BCFD-46B6-B8AB-E46796694AC3}" type="datetimeFigureOut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948ED-B3D9-4546-89E4-CD7DAA33E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125F1-56C4-409F-A70D-D48B0DE41965}" type="datetimeFigureOut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A74F1-8E58-4EB8-941F-B144B9921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C40E3-31FA-401B-A492-13AF11FC49F2}" type="datetimeFigureOut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D3A77-483D-475F-80F9-2E31F3E28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99CE-3C9B-4945-88C6-BF4C39F12075}" type="datetimeFigureOut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9CB50-8F59-40A1-B9EA-0159F4A9B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5EAB1-2968-43E0-8E2D-DF01C1CB5C27}" type="datetimeFigureOut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B6548-D0D6-4C18-80B0-A3911E92E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55019-6294-4D1C-9D67-988305C8B116}" type="datetimeFigureOut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77C03-31F0-47EB-BEB2-7C0C188AA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4DA3-A815-425F-A92A-5320498DD685}" type="datetimeFigureOut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BE85C-FDBF-4545-9379-1AEA4457B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CFAE6-5659-41D9-A6BC-93364D219E0C}" type="datetimeFigureOut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7A3C2-AE03-430C-B585-EAAAE0452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C4CDD-7D76-4A43-A547-7C6EB9DFB299}" type="datetimeFigureOut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7F51D-15B1-426F-B42F-A0868EFF2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7F4F51-2A1E-451B-8E62-A6B8FAB76FE1}" type="datetimeFigureOut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6DF396-531E-4E80-B258-E0164BA05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Untertitel 2"/>
          <p:cNvSpPr>
            <a:spLocks noGrp="1"/>
          </p:cNvSpPr>
          <p:nvPr>
            <p:ph type="subTitle" idx="1"/>
          </p:nvPr>
        </p:nvSpPr>
        <p:spPr>
          <a:xfrm>
            <a:off x="1333500" y="5732463"/>
            <a:ext cx="6191250" cy="865187"/>
          </a:xfrm>
        </p:spPr>
        <p:txBody>
          <a:bodyPr/>
          <a:lstStyle/>
          <a:p>
            <a:pPr algn="l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SDC 1. Relationship between sodium changes and body mass changes (r= -0.233, p=0.114)</a:t>
            </a:r>
          </a:p>
        </p:txBody>
      </p:sp>
      <p:pic>
        <p:nvPicPr>
          <p:cNvPr id="13314" name="Grafi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33375"/>
            <a:ext cx="7019925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Larissa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Windows-Benutzer</dc:creator>
  <cp:lastModifiedBy>Ken Wilson</cp:lastModifiedBy>
  <cp:revision>1</cp:revision>
  <dcterms:created xsi:type="dcterms:W3CDTF">2012-12-11T18:04:43Z</dcterms:created>
  <dcterms:modified xsi:type="dcterms:W3CDTF">2012-12-13T19:07:12Z</dcterms:modified>
</cp:coreProperties>
</file>