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-86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E9DB2-7BB3-4932-AC16-5B8B7CFF4451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CCDDC-6710-4361-8ED5-C5BAB5FED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6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ICF will do</a:t>
            </a:r>
            <a:r>
              <a:rPr lang="en-US" baseline="0" dirty="0"/>
              <a:t> this slide and </a:t>
            </a:r>
            <a:r>
              <a:rPr lang="en-US" dirty="0"/>
              <a:t>insert the number of included/excluded studies here (Literature Tree)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 to ICF: feel free to change the layout back</a:t>
            </a:r>
            <a:r>
              <a:rPr lang="en-US" baseline="0" dirty="0"/>
              <a:t> to text if this needs to be more dynamic.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7D6A6-0088-496F-A78C-FC36A32CACA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7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F384-FFEC-4919-B51E-29BA88B8283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227-CC18-468C-BC3C-72E2CD4F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F384-FFEC-4919-B51E-29BA88B8283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227-CC18-468C-BC3C-72E2CD4F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F384-FFEC-4919-B51E-29BA88B8283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227-CC18-468C-BC3C-72E2CD4F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4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AD2DE-2936-49F2-99A2-F67CBAB43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68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F384-FFEC-4919-B51E-29BA88B8283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227-CC18-468C-BC3C-72E2CD4F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F384-FFEC-4919-B51E-29BA88B8283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227-CC18-468C-BC3C-72E2CD4F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0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F384-FFEC-4919-B51E-29BA88B8283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227-CC18-468C-BC3C-72E2CD4F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F384-FFEC-4919-B51E-29BA88B8283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227-CC18-468C-BC3C-72E2CD4F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1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F384-FFEC-4919-B51E-29BA88B8283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227-CC18-468C-BC3C-72E2CD4F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2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F384-FFEC-4919-B51E-29BA88B8283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227-CC18-468C-BC3C-72E2CD4F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1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F384-FFEC-4919-B51E-29BA88B8283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227-CC18-468C-BC3C-72E2CD4F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6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F384-FFEC-4919-B51E-29BA88B8283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A9227-CC18-468C-BC3C-72E2CD4F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2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5F384-FFEC-4919-B51E-29BA88B8283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A9227-CC18-468C-BC3C-72E2CD4F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4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AutoShape 22"/>
          <p:cNvCxnSpPr>
            <a:cxnSpLocks noChangeShapeType="1"/>
          </p:cNvCxnSpPr>
          <p:nvPr/>
        </p:nvCxnSpPr>
        <p:spPr bwMode="auto">
          <a:xfrm>
            <a:off x="5367018" y="4370177"/>
            <a:ext cx="628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024647" y="4024835"/>
            <a:ext cx="1645920" cy="6400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Excluded based on full text</a:t>
            </a:r>
            <a:b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 = 5</a:t>
            </a:r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auto">
          <a:xfrm rot="16200000">
            <a:off x="964351" y="5418469"/>
            <a:ext cx="1363133" cy="29718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vert270" wrap="square" lIns="45720" tIns="45720" rIns="45720" bIns="45720" anchor="t" anchorCtr="0" upright="1">
            <a:noAutofit/>
          </a:bodyPr>
          <a:lstStyle/>
          <a:p>
            <a:pPr algn="ctr"/>
            <a:r>
              <a:rPr lang="en-US" sz="1200" b="1" kern="1400">
                <a:solidFill>
                  <a:srgbClr val="000000"/>
                </a:solidFill>
              </a:rPr>
              <a:t>Included</a:t>
            </a:r>
            <a:endParaRPr lang="en-US" sz="1200" b="1" kern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333749" y="5029720"/>
            <a:ext cx="2836544" cy="12045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Articles included </a:t>
            </a:r>
            <a:b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Total N = 7</a:t>
            </a:r>
          </a:p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 = 2 for type 2 diabetes</a:t>
            </a:r>
          </a:p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N= 1 for weight status</a:t>
            </a:r>
          </a:p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 = 0 for cardiovascular disease</a:t>
            </a:r>
          </a:p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 = 4 for cancer</a:t>
            </a:r>
          </a:p>
          <a:p>
            <a:pPr algn="ctr"/>
            <a:endParaRPr lang="en-CA" sz="1100" kern="1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ctr"/>
            <a:endParaRPr lang="en-US" sz="1000" kern="14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cxnSp>
        <p:nvCxnSpPr>
          <p:cNvPr id="41" name="AutoShape 19"/>
          <p:cNvCxnSpPr>
            <a:cxnSpLocks noChangeShapeType="1"/>
          </p:cNvCxnSpPr>
          <p:nvPr/>
        </p:nvCxnSpPr>
        <p:spPr bwMode="auto">
          <a:xfrm>
            <a:off x="4545328" y="4675730"/>
            <a:ext cx="0" cy="3407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335528" y="84540"/>
            <a:ext cx="1371600" cy="678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PubMed database searching</a:t>
            </a:r>
            <a:b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 = 738</a:t>
            </a:r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" name="AutoShape 3"/>
          <p:cNvSpPr>
            <a:spLocks noChangeArrowheads="1"/>
          </p:cNvSpPr>
          <p:nvPr/>
        </p:nvSpPr>
        <p:spPr bwMode="auto">
          <a:xfrm rot="16200000">
            <a:off x="964351" y="2304500"/>
            <a:ext cx="1363133" cy="29718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vert270" wrap="square" lIns="45720" tIns="45720" rIns="45720" bIns="45720" anchor="t" anchorCtr="0" upright="1">
            <a:noAutofit/>
          </a:bodyPr>
          <a:lstStyle/>
          <a:p>
            <a:pPr algn="ctr"/>
            <a:r>
              <a:rPr lang="en-US" sz="1200" b="1" kern="1400" dirty="0">
                <a:solidFill>
                  <a:srgbClr val="000000"/>
                </a:solidFill>
              </a:rPr>
              <a:t>Screening</a:t>
            </a:r>
            <a:endParaRPr lang="en-US" sz="1200" b="1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" name="AutoShape 5"/>
          <p:cNvSpPr>
            <a:spLocks noChangeArrowheads="1"/>
          </p:cNvSpPr>
          <p:nvPr/>
        </p:nvSpPr>
        <p:spPr bwMode="auto">
          <a:xfrm rot="16200000">
            <a:off x="964351" y="3894822"/>
            <a:ext cx="1363133" cy="29718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vert270" wrap="square" lIns="45720" tIns="45720" rIns="45720" bIns="45720" anchor="t" anchorCtr="0" upright="1">
            <a:noAutofit/>
          </a:bodyPr>
          <a:lstStyle/>
          <a:p>
            <a:pPr algn="ctr"/>
            <a:r>
              <a:rPr lang="en-US" sz="1100" b="1" kern="1400">
                <a:solidFill>
                  <a:srgbClr val="000000"/>
                </a:solidFill>
              </a:rPr>
              <a:t>Eligibility</a:t>
            </a:r>
            <a:endParaRPr lang="en-US" sz="1200" b="1" kern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9" name="AutoShape 6"/>
          <p:cNvCxnSpPr>
            <a:cxnSpLocks noChangeShapeType="1"/>
          </p:cNvCxnSpPr>
          <p:nvPr/>
        </p:nvCxnSpPr>
        <p:spPr bwMode="auto">
          <a:xfrm>
            <a:off x="3402328" y="766107"/>
            <a:ext cx="1089660" cy="25748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50" name="AutoShape 7"/>
          <p:cNvCxnSpPr>
            <a:cxnSpLocks noChangeShapeType="1"/>
          </p:cNvCxnSpPr>
          <p:nvPr/>
        </p:nvCxnSpPr>
        <p:spPr bwMode="auto">
          <a:xfrm flipH="1">
            <a:off x="4545328" y="766107"/>
            <a:ext cx="1143000" cy="25748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51" name="AutoShape 8"/>
          <p:cNvSpPr>
            <a:spLocks noChangeArrowheads="1"/>
          </p:cNvSpPr>
          <p:nvPr/>
        </p:nvSpPr>
        <p:spPr bwMode="auto">
          <a:xfrm rot="16200000">
            <a:off x="956732" y="580828"/>
            <a:ext cx="1363133" cy="29718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vert270" wrap="square" lIns="45720" tIns="45720" rIns="45720" bIns="45720" anchor="t" anchorCtr="0" upright="1">
            <a:noAutofit/>
          </a:bodyPr>
          <a:lstStyle/>
          <a:p>
            <a:pPr algn="ctr"/>
            <a:r>
              <a:rPr lang="en-US" sz="1200" b="1" kern="1400">
                <a:solidFill>
                  <a:srgbClr val="000000"/>
                </a:solidFill>
              </a:rPr>
              <a:t>Identification</a:t>
            </a:r>
            <a:endParaRPr lang="en-US" sz="1200" b="1" kern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3721098" y="2189823"/>
            <a:ext cx="1645920" cy="5669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Titles screened</a:t>
            </a:r>
            <a:b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 = 922</a:t>
            </a:r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023608" y="2189823"/>
            <a:ext cx="1645920" cy="5669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Excluded based on title </a:t>
            </a:r>
            <a:b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 = 835</a:t>
            </a:r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3707128" y="4035649"/>
            <a:ext cx="1645920" cy="6400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Full text reviewed</a:t>
            </a:r>
            <a:b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 = 12</a:t>
            </a:r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7" name="AutoShape 17"/>
          <p:cNvCxnSpPr>
            <a:cxnSpLocks noChangeShapeType="1"/>
          </p:cNvCxnSpPr>
          <p:nvPr/>
        </p:nvCxnSpPr>
        <p:spPr bwMode="auto">
          <a:xfrm>
            <a:off x="4545328" y="1698806"/>
            <a:ext cx="0" cy="45437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023608" y="3091006"/>
            <a:ext cx="1645920" cy="6400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Excluded based on abstracts</a:t>
            </a:r>
            <a:b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 = 75</a:t>
            </a:r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8" name="AutoShape 18"/>
          <p:cNvCxnSpPr>
            <a:cxnSpLocks noChangeShapeType="1"/>
          </p:cNvCxnSpPr>
          <p:nvPr/>
        </p:nvCxnSpPr>
        <p:spPr bwMode="auto">
          <a:xfrm>
            <a:off x="4556123" y="3681526"/>
            <a:ext cx="0" cy="3407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59" name="AutoShape 21"/>
          <p:cNvCxnSpPr>
            <a:cxnSpLocks noChangeShapeType="1"/>
          </p:cNvCxnSpPr>
          <p:nvPr/>
        </p:nvCxnSpPr>
        <p:spPr bwMode="auto">
          <a:xfrm>
            <a:off x="5375908" y="2523034"/>
            <a:ext cx="6508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60" name="AutoShape 22"/>
          <p:cNvCxnSpPr>
            <a:cxnSpLocks noChangeShapeType="1"/>
          </p:cNvCxnSpPr>
          <p:nvPr/>
        </p:nvCxnSpPr>
        <p:spPr bwMode="auto">
          <a:xfrm>
            <a:off x="5394958" y="3415857"/>
            <a:ext cx="628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3721098" y="3095379"/>
            <a:ext cx="1645920" cy="5669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Abstracts screened</a:t>
            </a:r>
            <a:b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 = 87</a:t>
            </a:r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2" name="AutoShape 18"/>
          <p:cNvCxnSpPr>
            <a:cxnSpLocks noChangeShapeType="1"/>
          </p:cNvCxnSpPr>
          <p:nvPr/>
        </p:nvCxnSpPr>
        <p:spPr bwMode="auto">
          <a:xfrm>
            <a:off x="4556123" y="2754597"/>
            <a:ext cx="0" cy="3407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3821428" y="84540"/>
            <a:ext cx="1371600" cy="6815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Cochrane database searching </a:t>
            </a:r>
            <a:b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 = 156 </a:t>
            </a:r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330188" y="84540"/>
            <a:ext cx="1371600" cy="6815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CINAHL database searching</a:t>
            </a:r>
            <a:b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 = 138</a:t>
            </a:r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333748" y="1220484"/>
            <a:ext cx="2461260" cy="5679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algn="ctr"/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Records after duplicates removed</a:t>
            </a:r>
            <a:b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en-CA" sz="1100" kern="1400" dirty="0">
                <a:solidFill>
                  <a:srgbClr val="000000"/>
                </a:solidFill>
                <a:ea typeface="Times New Roman" panose="02020603050405020304" pitchFamily="18" charset="0"/>
              </a:rPr>
              <a:t>N = 922</a:t>
            </a:r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5" name="AutoShape 6"/>
          <p:cNvCxnSpPr>
            <a:cxnSpLocks noChangeShapeType="1"/>
          </p:cNvCxnSpPr>
          <p:nvPr/>
        </p:nvCxnSpPr>
        <p:spPr bwMode="auto">
          <a:xfrm>
            <a:off x="4530088" y="758534"/>
            <a:ext cx="0" cy="45437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884725" y="6324826"/>
            <a:ext cx="777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/>
              <a:t>Supplementary Figure 2</a:t>
            </a:r>
            <a:r>
              <a:rPr lang="en-US" sz="1100" dirty="0"/>
              <a:t>. Summary of the article selection process for the updated systematic review of the associations between </a:t>
            </a:r>
          </a:p>
          <a:p>
            <a:pPr algn="ctr"/>
            <a:r>
              <a:rPr lang="en-US" sz="1100" dirty="0"/>
              <a:t>sedentary behavior and incident type 2 diabetes, weight status, incident cardiovascular disease and incident cancer. </a:t>
            </a:r>
          </a:p>
        </p:txBody>
      </p:sp>
    </p:spTree>
    <p:extLst>
      <p:ext uri="{BB962C8B-B14F-4D97-AF65-F5344CB8AC3E}">
        <p14:creationId xmlns:p14="http://schemas.microsoft.com/office/powerpoint/2010/main" val="210274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</TotalTime>
  <Words>115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Katzmarzyk</dc:creator>
  <cp:lastModifiedBy>Peter Katzmarzyk</cp:lastModifiedBy>
  <cp:revision>24</cp:revision>
  <dcterms:created xsi:type="dcterms:W3CDTF">2018-03-29T16:48:14Z</dcterms:created>
  <dcterms:modified xsi:type="dcterms:W3CDTF">2018-10-23T20:52:11Z</dcterms:modified>
</cp:coreProperties>
</file>