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66" r:id="rId4"/>
    <p:sldId id="265" r:id="rId5"/>
    <p:sldId id="257" r:id="rId6"/>
    <p:sldId id="258" r:id="rId7"/>
    <p:sldId id="259" r:id="rId8"/>
    <p:sldId id="269" r:id="rId9"/>
    <p:sldId id="270" r:id="rId10"/>
    <p:sldId id="26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98" autoAdjust="0"/>
  </p:normalViewPr>
  <p:slideViewPr>
    <p:cSldViewPr snapToGrid="0" snapToObjects="1">
      <p:cViewPr>
        <p:scale>
          <a:sx n="76" d="100"/>
          <a:sy n="76" d="100"/>
        </p:scale>
        <p:origin x="-120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F7E7-5A07-9242-83A9-DF8AFFAB702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B256-F47E-B243-9E3D-83A7E2714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F7E7-5A07-9242-83A9-DF8AFFAB702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B256-F47E-B243-9E3D-83A7E2714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F7E7-5A07-9242-83A9-DF8AFFAB702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B256-F47E-B243-9E3D-83A7E2714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F7E7-5A07-9242-83A9-DF8AFFAB702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B256-F47E-B243-9E3D-83A7E2714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F7E7-5A07-9242-83A9-DF8AFFAB702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B256-F47E-B243-9E3D-83A7E2714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F7E7-5A07-9242-83A9-DF8AFFAB702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B256-F47E-B243-9E3D-83A7E2714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F7E7-5A07-9242-83A9-DF8AFFAB702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B256-F47E-B243-9E3D-83A7E2714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F7E7-5A07-9242-83A9-DF8AFFAB702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B256-F47E-B243-9E3D-83A7E2714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F7E7-5A07-9242-83A9-DF8AFFAB702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B256-F47E-B243-9E3D-83A7E2714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F7E7-5A07-9242-83A9-DF8AFFAB702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B256-F47E-B243-9E3D-83A7E2714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F7E7-5A07-9242-83A9-DF8AFFAB702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B256-F47E-B243-9E3D-83A7E2714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3F7E7-5A07-9242-83A9-DF8AFFAB702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6B256-F47E-B243-9E3D-83A7E27149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38" y="645722"/>
            <a:ext cx="8768220" cy="1143000"/>
          </a:xfrm>
        </p:spPr>
        <p:txBody>
          <a:bodyPr>
            <a:noAutofit/>
          </a:bodyPr>
          <a:lstStyle/>
          <a:p>
            <a:r>
              <a:rPr lang="en-US" sz="3600" dirty="0"/>
              <a:t>Picture This! Using Photovoice to Facilitate Cultural Competence in Students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0910"/>
            <a:ext cx="8229600" cy="47348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(Supplemental Digital Content)</a:t>
            </a:r>
          </a:p>
          <a:p>
            <a:pPr marL="0" indent="0" algn="ctr">
              <a:buNone/>
            </a:pPr>
            <a:r>
              <a:rPr lang="en-US" i="1" dirty="0" smtClean="0"/>
              <a:t>Journal of Christian Nursing, 2013, 30</a:t>
            </a:r>
            <a:r>
              <a:rPr lang="en-US" dirty="0" smtClean="0"/>
              <a:t>(3)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Sample </a:t>
            </a:r>
            <a:r>
              <a:rPr lang="en-US" dirty="0" smtClean="0"/>
              <a:t>Digital Images of Nursing Students’ Perceptions of Challenges and Rewards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Experienced by the Elderly 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17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By Shelby Garner, PhD, RN, CNE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and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err="1" smtClean="0"/>
              <a:t>Mallorie</a:t>
            </a:r>
            <a:r>
              <a:rPr lang="en-US" dirty="0" smtClean="0"/>
              <a:t> </a:t>
            </a:r>
            <a:r>
              <a:rPr lang="en-US" dirty="0"/>
              <a:t>Morton, SN,  Libby Bridges, SN, 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Sean </a:t>
            </a:r>
            <a:r>
              <a:rPr lang="en-US" dirty="0"/>
              <a:t>Diaz, SN, Emily Dunlap, SN, Katie </a:t>
            </a:r>
            <a:r>
              <a:rPr lang="en-US" dirty="0" err="1"/>
              <a:t>Beacham</a:t>
            </a:r>
            <a:r>
              <a:rPr lang="en-US" dirty="0"/>
              <a:t>, SN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6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089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elderly are challenged by</a:t>
            </a:r>
            <a:br>
              <a:rPr lang="en-US" dirty="0" smtClean="0"/>
            </a:br>
            <a:r>
              <a:rPr lang="en-US" dirty="0" smtClean="0"/>
              <a:t>technology. 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2122126"/>
            <a:ext cx="31623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69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4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Medical supplies and medicine are difficult to afford and </a:t>
            </a:r>
            <a:br>
              <a:rPr lang="en-US" dirty="0" smtClean="0"/>
            </a:br>
            <a:r>
              <a:rPr lang="en-US" dirty="0" smtClean="0"/>
              <a:t>keep on a schedule. </a:t>
            </a:r>
            <a:endParaRPr lang="en-US" dirty="0"/>
          </a:p>
        </p:txBody>
      </p:sp>
      <p:pic>
        <p:nvPicPr>
          <p:cNvPr id="4" name="Content Placeholder 3" descr="IMG_924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820" r="-71820"/>
          <a:stretch>
            <a:fillRect/>
          </a:stretch>
        </p:blipFill>
        <p:spPr>
          <a:xfrm>
            <a:off x="457200" y="1807286"/>
            <a:ext cx="822960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Pets are rewards for the elderly.</a:t>
            </a:r>
            <a:endParaRPr lang="en-US" dirty="0"/>
          </a:p>
        </p:txBody>
      </p:sp>
      <p:pic>
        <p:nvPicPr>
          <p:cNvPr id="6" name="Content Placeholder 5" descr="IMG_889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827" r="-7182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71773" y="1610914"/>
            <a:ext cx="2652765" cy="2659677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Challenge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Eating a Healthy Diet </a:t>
            </a:r>
            <a:endParaRPr lang="en-US" dirty="0"/>
          </a:p>
        </p:txBody>
      </p:sp>
      <p:pic>
        <p:nvPicPr>
          <p:cNvPr id="8" name="Picture 7" descr="IMG_11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666051"/>
            <a:ext cx="4854582" cy="44563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2470" y="5622708"/>
            <a:ext cx="73725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The elderly have a difficult time preparing and eating the proper foods with the nutrients their bodies need.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1917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Cars are challenges as vision, agility, and reaction times change.</a:t>
            </a:r>
            <a:endParaRPr lang="en-US" dirty="0"/>
          </a:p>
        </p:txBody>
      </p:sp>
      <p:pic>
        <p:nvPicPr>
          <p:cNvPr id="4" name="Content Placeholder 3" descr="IMG_5539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827" r="-71827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Stairs are often difficult for the elderly to navigate.</a:t>
            </a:r>
            <a:endParaRPr lang="en-US" dirty="0"/>
          </a:p>
        </p:txBody>
      </p:sp>
      <p:pic>
        <p:nvPicPr>
          <p:cNvPr id="4" name="Content Placeholder 3" descr="IMG_936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820" r="-71820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Taking out the trash is a challenge for the elderly.</a:t>
            </a:r>
            <a:endParaRPr lang="en-US" dirty="0"/>
          </a:p>
        </p:txBody>
      </p:sp>
      <p:pic>
        <p:nvPicPr>
          <p:cNvPr id="4" name="Content Placeholder 3" descr="phot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Cleaning becomes more challenging for the elderly.</a:t>
            </a:r>
            <a:endParaRPr lang="en-US" dirty="0"/>
          </a:p>
        </p:txBody>
      </p:sp>
      <p:pic>
        <p:nvPicPr>
          <p:cNvPr id="4" name="Content Placeholder 3" descr="IMG_156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809" r="-71809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Yard work is a challenge.</a:t>
            </a:r>
            <a:endParaRPr lang="en-US" dirty="0"/>
          </a:p>
        </p:txBody>
      </p:sp>
      <p:pic>
        <p:nvPicPr>
          <p:cNvPr id="4" name="Content Placeholder 3" descr="IMG_981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971" r="-71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659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is often a challenge to keep the house well maintained.</a:t>
            </a:r>
            <a:endParaRPr lang="en-US" dirty="0"/>
          </a:p>
        </p:txBody>
      </p:sp>
      <p:pic>
        <p:nvPicPr>
          <p:cNvPr id="4" name="Content Placeholder 3" descr="IMG_466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809" r="-718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0149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181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Picture This! Using Photovoice to Facilitate Cultural Competence in Students </vt:lpstr>
      <vt:lpstr>Pets are rewards for the elderly.</vt:lpstr>
      <vt:lpstr>PowerPoint Presentation</vt:lpstr>
      <vt:lpstr>Cars are challenges as vision, agility, and reaction times change.</vt:lpstr>
      <vt:lpstr>Stairs are often difficult for the elderly to navigate.</vt:lpstr>
      <vt:lpstr>Taking out the trash is a challenge for the elderly.</vt:lpstr>
      <vt:lpstr>Cleaning becomes more challenging for the elderly.</vt:lpstr>
      <vt:lpstr>Yard work is a challenge.</vt:lpstr>
      <vt:lpstr>It is often a challenge to keep the house well maintained.</vt:lpstr>
      <vt:lpstr>The elderly are challenged by technology.  </vt:lpstr>
      <vt:lpstr>Medical supplies and medicine are difficult to afford and  keep on a schedule. </vt:lpstr>
    </vt:vector>
  </TitlesOfParts>
  <Company>Baylor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Pets are rewards for the elderly.</dc:title>
  <dc:creator>Libby Bridges</dc:creator>
  <cp:lastModifiedBy>Kathy</cp:lastModifiedBy>
  <cp:revision>16</cp:revision>
  <dcterms:created xsi:type="dcterms:W3CDTF">2012-03-23T20:27:05Z</dcterms:created>
  <dcterms:modified xsi:type="dcterms:W3CDTF">2013-04-10T16:24:12Z</dcterms:modified>
</cp:coreProperties>
</file>