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2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3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1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6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8CB9-BA77-44F3-81B3-F2C547043D5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E3CD-AD33-4CB1-88D6-E3E07BA0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 Sotelo</dc:creator>
  <cp:lastModifiedBy>Ramon Sotelo</cp:lastModifiedBy>
  <cp:revision>4</cp:revision>
  <dcterms:created xsi:type="dcterms:W3CDTF">2020-11-16T13:51:47Z</dcterms:created>
  <dcterms:modified xsi:type="dcterms:W3CDTF">2020-11-16T13:57:23Z</dcterms:modified>
</cp:coreProperties>
</file>