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sldIdLst>
    <p:sldId id="2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3840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wland, Sheri A" initials="RSA" lastIdx="1" clrIdx="0">
    <p:extLst>
      <p:ext uri="{19B8F6BF-5375-455C-9EA6-DF929625EA0E}">
        <p15:presenceInfo xmlns:p15="http://schemas.microsoft.com/office/powerpoint/2012/main" userId="S::sheri.rowland@unmc.edu::64dd36f5-bc29-48de-bd80-7362cabd58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9BD"/>
    <a:srgbClr val="1B895F"/>
    <a:srgbClr val="136143"/>
    <a:srgbClr val="0B3B29"/>
    <a:srgbClr val="8F2EA2"/>
    <a:srgbClr val="3EDA9F"/>
    <a:srgbClr val="10543A"/>
    <a:srgbClr val="D9A5E3"/>
    <a:srgbClr val="20A472"/>
    <a:srgbClr val="34D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033" autoAdjust="0"/>
  </p:normalViewPr>
  <p:slideViewPr>
    <p:cSldViewPr snapToGrid="0" showGuides="1">
      <p:cViewPr varScale="1">
        <p:scale>
          <a:sx n="62" d="100"/>
          <a:sy n="62" d="100"/>
        </p:scale>
        <p:origin x="828" y="5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3917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A32CF-4F19-4348-A314-60A970A4418C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D2F267-BBE1-4B7B-AE04-65E8B34E9B8E}">
      <dgm:prSet phldrT="[Text]"/>
      <dgm:spPr/>
      <dgm:t>
        <a:bodyPr/>
        <a:lstStyle/>
        <a:p>
          <a:r>
            <a:rPr lang="en-US" dirty="0"/>
            <a:t>Topic</a:t>
          </a:r>
        </a:p>
      </dgm:t>
    </dgm:pt>
    <dgm:pt modelId="{9F32165F-728F-4893-9FFA-DBEE93B7818C}" type="parTrans" cxnId="{9613465B-30F3-4E92-A196-60A2DD11AAFE}">
      <dgm:prSet/>
      <dgm:spPr/>
      <dgm:t>
        <a:bodyPr/>
        <a:lstStyle/>
        <a:p>
          <a:endParaRPr lang="en-US"/>
        </a:p>
      </dgm:t>
    </dgm:pt>
    <dgm:pt modelId="{85E80D8F-0126-4AE5-A98A-B8FEF5F6CE07}" type="sibTrans" cxnId="{9613465B-30F3-4E92-A196-60A2DD11AAFE}">
      <dgm:prSet/>
      <dgm:spPr/>
      <dgm:t>
        <a:bodyPr/>
        <a:lstStyle/>
        <a:p>
          <a:endParaRPr lang="en-US"/>
        </a:p>
      </dgm:t>
    </dgm:pt>
    <dgm:pt modelId="{4524E6A9-40B1-433E-897D-152939FDAB38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b="1" dirty="0">
              <a:solidFill>
                <a:schemeClr val="tx1"/>
              </a:solidFill>
            </a:rPr>
            <a:t>Based on course learning objectives</a:t>
          </a:r>
          <a:endParaRPr lang="en-US" sz="1400" dirty="0"/>
        </a:p>
      </dgm:t>
    </dgm:pt>
    <dgm:pt modelId="{CD62732C-F38D-4089-8DDE-DE171599FB31}" type="parTrans" cxnId="{93E1FBE0-A2F5-4231-A34A-91EF05FAC74F}">
      <dgm:prSet/>
      <dgm:spPr/>
      <dgm:t>
        <a:bodyPr/>
        <a:lstStyle/>
        <a:p>
          <a:endParaRPr lang="en-US"/>
        </a:p>
      </dgm:t>
    </dgm:pt>
    <dgm:pt modelId="{2FE7C2A6-90B9-4B22-BAB5-84C0CF2F0A8C}" type="sibTrans" cxnId="{93E1FBE0-A2F5-4231-A34A-91EF05FAC74F}">
      <dgm:prSet/>
      <dgm:spPr/>
      <dgm:t>
        <a:bodyPr/>
        <a:lstStyle/>
        <a:p>
          <a:endParaRPr lang="en-US"/>
        </a:p>
      </dgm:t>
    </dgm:pt>
    <dgm:pt modelId="{D9587F76-3B04-4494-9812-42C52AA35E1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500" b="1" dirty="0">
              <a:solidFill>
                <a:schemeClr val="tx1"/>
              </a:solidFill>
            </a:rPr>
            <a:t>Patient scenario is comprehensive allowing for multiple clues in the form of assessments and interventions</a:t>
          </a:r>
          <a:endParaRPr lang="en-US" sz="1500" dirty="0"/>
        </a:p>
      </dgm:t>
    </dgm:pt>
    <dgm:pt modelId="{421B6873-5401-4A9F-9144-F6D873262AFA}" type="parTrans" cxnId="{2E95DB39-8EBF-493F-8B7C-37A3149DA394}">
      <dgm:prSet/>
      <dgm:spPr/>
      <dgm:t>
        <a:bodyPr/>
        <a:lstStyle/>
        <a:p>
          <a:endParaRPr lang="en-US"/>
        </a:p>
      </dgm:t>
    </dgm:pt>
    <dgm:pt modelId="{225FE5F7-4D63-49EC-9533-6762A6A771A9}" type="sibTrans" cxnId="{2E95DB39-8EBF-493F-8B7C-37A3149DA394}">
      <dgm:prSet/>
      <dgm:spPr/>
      <dgm:t>
        <a:bodyPr/>
        <a:lstStyle/>
        <a:p>
          <a:endParaRPr lang="en-US"/>
        </a:p>
      </dgm:t>
    </dgm:pt>
    <dgm:pt modelId="{15938FC0-AAE3-4061-9984-79BA74A202D7}">
      <dgm:prSet phldrT="[Text]"/>
      <dgm:spPr/>
      <dgm:t>
        <a:bodyPr/>
        <a:lstStyle/>
        <a:p>
          <a:r>
            <a:rPr lang="en-US" dirty="0"/>
            <a:t>Setting</a:t>
          </a:r>
        </a:p>
      </dgm:t>
    </dgm:pt>
    <dgm:pt modelId="{E96C9426-35A6-40B6-97D3-80FFB3CE8638}" type="parTrans" cxnId="{00BAA58C-6DB2-4063-9882-63DC4CD80911}">
      <dgm:prSet/>
      <dgm:spPr/>
      <dgm:t>
        <a:bodyPr/>
        <a:lstStyle/>
        <a:p>
          <a:endParaRPr lang="en-US"/>
        </a:p>
      </dgm:t>
    </dgm:pt>
    <dgm:pt modelId="{10D25C8D-A3A9-450E-BDC9-3929DFDDD88C}" type="sibTrans" cxnId="{00BAA58C-6DB2-4063-9882-63DC4CD80911}">
      <dgm:prSet/>
      <dgm:spPr/>
      <dgm:t>
        <a:bodyPr/>
        <a:lstStyle/>
        <a:p>
          <a:endParaRPr lang="en-US"/>
        </a:p>
      </dgm:t>
    </dgm:pt>
    <dgm:pt modelId="{3251D996-3B1B-4FAA-9795-FBC2F05937D5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b="1" dirty="0">
              <a:solidFill>
                <a:schemeClr val="tx1"/>
              </a:solidFill>
            </a:rPr>
            <a:t>Student group size</a:t>
          </a:r>
          <a:endParaRPr lang="en-US" sz="1400" dirty="0"/>
        </a:p>
      </dgm:t>
    </dgm:pt>
    <dgm:pt modelId="{9F0CC0C9-285E-4ED1-B8EC-58A4ED193236}" type="parTrans" cxnId="{061C5180-BFB1-4474-8868-B17CC234BC2E}">
      <dgm:prSet/>
      <dgm:spPr/>
      <dgm:t>
        <a:bodyPr/>
        <a:lstStyle/>
        <a:p>
          <a:endParaRPr lang="en-US"/>
        </a:p>
      </dgm:t>
    </dgm:pt>
    <dgm:pt modelId="{264FA562-F120-4589-B7A1-A1E26DA4AFED}" type="sibTrans" cxnId="{061C5180-BFB1-4474-8868-B17CC234BC2E}">
      <dgm:prSet/>
      <dgm:spPr/>
      <dgm:t>
        <a:bodyPr/>
        <a:lstStyle/>
        <a:p>
          <a:endParaRPr lang="en-US"/>
        </a:p>
      </dgm:t>
    </dgm:pt>
    <dgm:pt modelId="{0C39AB2E-72C8-4EB5-B61F-8A0184412945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b="1" dirty="0">
              <a:solidFill>
                <a:schemeClr val="tx1"/>
              </a:solidFill>
            </a:rPr>
            <a:t>Clue location - is movement to different location(s) needed?</a:t>
          </a:r>
          <a:endParaRPr lang="en-US" sz="1400" dirty="0"/>
        </a:p>
      </dgm:t>
    </dgm:pt>
    <dgm:pt modelId="{3F7EE37E-2DC5-41F1-AC65-18E05DC0DF0E}" type="parTrans" cxnId="{6615A9FF-D7E2-447B-9E81-2586D790020C}">
      <dgm:prSet/>
      <dgm:spPr/>
      <dgm:t>
        <a:bodyPr/>
        <a:lstStyle/>
        <a:p>
          <a:endParaRPr lang="en-US"/>
        </a:p>
      </dgm:t>
    </dgm:pt>
    <dgm:pt modelId="{F4DFF5B6-066C-4A6E-A12B-7B259E6B6DB5}" type="sibTrans" cxnId="{6615A9FF-D7E2-447B-9E81-2586D790020C}">
      <dgm:prSet/>
      <dgm:spPr/>
      <dgm:t>
        <a:bodyPr/>
        <a:lstStyle/>
        <a:p>
          <a:endParaRPr lang="en-US"/>
        </a:p>
      </dgm:t>
    </dgm:pt>
    <dgm:pt modelId="{91A34640-3DBF-4C54-8CD0-2DDEFE2D68A1}">
      <dgm:prSet phldrT="[Text]"/>
      <dgm:spPr/>
      <dgm:t>
        <a:bodyPr/>
        <a:lstStyle/>
        <a:p>
          <a:r>
            <a:rPr lang="en-US" dirty="0"/>
            <a:t>Clues</a:t>
          </a:r>
        </a:p>
      </dgm:t>
    </dgm:pt>
    <dgm:pt modelId="{3BF576CF-6777-465A-8E85-28FBFDDEFD01}" type="parTrans" cxnId="{C663DE06-4F29-43BC-814D-FF889151F4D4}">
      <dgm:prSet/>
      <dgm:spPr/>
      <dgm:t>
        <a:bodyPr/>
        <a:lstStyle/>
        <a:p>
          <a:endParaRPr lang="en-US"/>
        </a:p>
      </dgm:t>
    </dgm:pt>
    <dgm:pt modelId="{576C3BE3-41D4-44E5-86B6-1FB539567B0E}" type="sibTrans" cxnId="{C663DE06-4F29-43BC-814D-FF889151F4D4}">
      <dgm:prSet/>
      <dgm:spPr/>
      <dgm:t>
        <a:bodyPr/>
        <a:lstStyle/>
        <a:p>
          <a:endParaRPr lang="en-US"/>
        </a:p>
      </dgm:t>
    </dgm:pt>
    <dgm:pt modelId="{3F9EBB71-F818-40BE-B24C-B4CE5ABA5BBD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b="1" dirty="0"/>
            <a:t>Vary strategies to hide/reveal clues (</a:t>
          </a:r>
          <a:r>
            <a:rPr lang="en-US" sz="1400" b="1" dirty="0" err="1"/>
            <a:t>e.g</a:t>
          </a:r>
          <a:r>
            <a:rPr lang="en-US" sz="1400" b="1" dirty="0"/>
            <a:t>, invisible ink &amp; black light, decoder wheel)</a:t>
          </a:r>
          <a:endParaRPr lang="en-US" sz="1400" dirty="0"/>
        </a:p>
      </dgm:t>
    </dgm:pt>
    <dgm:pt modelId="{78EBC8E1-BF1D-427B-A3BF-D82E430BAFFE}" type="parTrans" cxnId="{93B24055-46DD-493D-AEED-121B082078BF}">
      <dgm:prSet/>
      <dgm:spPr/>
      <dgm:t>
        <a:bodyPr/>
        <a:lstStyle/>
        <a:p>
          <a:endParaRPr lang="en-US"/>
        </a:p>
      </dgm:t>
    </dgm:pt>
    <dgm:pt modelId="{AE70CBDB-F1B6-407B-BF68-9555B3D0D3F1}" type="sibTrans" cxnId="{93B24055-46DD-493D-AEED-121B082078BF}">
      <dgm:prSet/>
      <dgm:spPr/>
      <dgm:t>
        <a:bodyPr/>
        <a:lstStyle/>
        <a:p>
          <a:endParaRPr lang="en-US"/>
        </a:p>
      </dgm:t>
    </dgm:pt>
    <dgm:pt modelId="{61345AF9-0175-48A1-A3DE-2E193E857B57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b="1" dirty="0"/>
            <a:t>Unfold case with evolving patient assessments, clinical data and physical assessments using clues</a:t>
          </a:r>
          <a:endParaRPr lang="en-US" sz="1400" dirty="0"/>
        </a:p>
      </dgm:t>
    </dgm:pt>
    <dgm:pt modelId="{FE2D7E88-3766-4DD5-912B-5BB4055AECB6}" type="parTrans" cxnId="{FECE775A-5043-4AEF-84BE-40B7F2EA4122}">
      <dgm:prSet/>
      <dgm:spPr/>
      <dgm:t>
        <a:bodyPr/>
        <a:lstStyle/>
        <a:p>
          <a:endParaRPr lang="en-US"/>
        </a:p>
      </dgm:t>
    </dgm:pt>
    <dgm:pt modelId="{86F1BD88-9F74-46AA-A503-351B63FA9B9F}" type="sibTrans" cxnId="{FECE775A-5043-4AEF-84BE-40B7F2EA4122}">
      <dgm:prSet/>
      <dgm:spPr/>
      <dgm:t>
        <a:bodyPr/>
        <a:lstStyle/>
        <a:p>
          <a:endParaRPr lang="en-US"/>
        </a:p>
      </dgm:t>
    </dgm:pt>
    <dgm:pt modelId="{C5584184-737F-498F-B006-F6FD149353F2}">
      <dgm:prSet/>
      <dgm:spPr/>
      <dgm:t>
        <a:bodyPr/>
        <a:lstStyle/>
        <a:p>
          <a:r>
            <a:rPr lang="en-US" dirty="0"/>
            <a:t>Debrief</a:t>
          </a:r>
        </a:p>
      </dgm:t>
    </dgm:pt>
    <dgm:pt modelId="{382E572B-2322-4B74-A64A-37E85A488491}" type="parTrans" cxnId="{8068AFAC-B589-4513-B6F5-8C062DDF7B2B}">
      <dgm:prSet/>
      <dgm:spPr/>
      <dgm:t>
        <a:bodyPr/>
        <a:lstStyle/>
        <a:p>
          <a:endParaRPr lang="en-US"/>
        </a:p>
      </dgm:t>
    </dgm:pt>
    <dgm:pt modelId="{05574D3A-7AE2-4729-8597-E6813E86A24F}" type="sibTrans" cxnId="{8068AFAC-B589-4513-B6F5-8C062DDF7B2B}">
      <dgm:prSet/>
      <dgm:spPr/>
      <dgm:t>
        <a:bodyPr/>
        <a:lstStyle/>
        <a:p>
          <a:endParaRPr lang="en-US"/>
        </a:p>
      </dgm:t>
    </dgm:pt>
    <dgm:pt modelId="{0D8DA98E-8C54-4204-AEF8-75B0F79138B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b="1" dirty="0">
              <a:solidFill>
                <a:schemeClr val="tx1"/>
              </a:solidFill>
            </a:rPr>
            <a:t>Single or simultaneous groups for gaming competition</a:t>
          </a:r>
          <a:endParaRPr lang="en-US" sz="1400" dirty="0"/>
        </a:p>
      </dgm:t>
    </dgm:pt>
    <dgm:pt modelId="{770F6788-3C7C-4477-9524-8B4640ADD554}" type="parTrans" cxnId="{903652E1-ECB9-497D-8058-BA2E64C6B5F2}">
      <dgm:prSet/>
      <dgm:spPr/>
      <dgm:t>
        <a:bodyPr/>
        <a:lstStyle/>
        <a:p>
          <a:endParaRPr lang="en-US"/>
        </a:p>
      </dgm:t>
    </dgm:pt>
    <dgm:pt modelId="{EAC56579-308B-4434-932A-4E57301D2EB2}" type="sibTrans" cxnId="{903652E1-ECB9-497D-8058-BA2E64C6B5F2}">
      <dgm:prSet/>
      <dgm:spPr/>
      <dgm:t>
        <a:bodyPr/>
        <a:lstStyle/>
        <a:p>
          <a:endParaRPr lang="en-US"/>
        </a:p>
      </dgm:t>
    </dgm:pt>
    <dgm:pt modelId="{B2B895EC-F8BA-43C8-9495-A79B2257A856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b="1" dirty="0"/>
            <a:t>Synthesis of case study</a:t>
          </a:r>
          <a:endParaRPr lang="en-US" sz="1400" dirty="0"/>
        </a:p>
      </dgm:t>
    </dgm:pt>
    <dgm:pt modelId="{96B10DFF-6707-40DF-B4D5-95E393F3C82E}" type="parTrans" cxnId="{64C2D7C0-2910-446A-A909-0A0A80BAD6FD}">
      <dgm:prSet/>
      <dgm:spPr/>
      <dgm:t>
        <a:bodyPr/>
        <a:lstStyle/>
        <a:p>
          <a:endParaRPr lang="en-US"/>
        </a:p>
      </dgm:t>
    </dgm:pt>
    <dgm:pt modelId="{23742552-38E3-432A-A07F-0EE3B48952FD}" type="sibTrans" cxnId="{64C2D7C0-2910-446A-A909-0A0A80BAD6FD}">
      <dgm:prSet/>
      <dgm:spPr/>
      <dgm:t>
        <a:bodyPr/>
        <a:lstStyle/>
        <a:p>
          <a:endParaRPr lang="en-US"/>
        </a:p>
      </dgm:t>
    </dgm:pt>
    <dgm:pt modelId="{4406CA3C-EF12-4CB2-960E-EAC957E742D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b="1" dirty="0"/>
            <a:t>Key assessments and interventions</a:t>
          </a:r>
          <a:endParaRPr lang="en-US" sz="1400" dirty="0"/>
        </a:p>
      </dgm:t>
    </dgm:pt>
    <dgm:pt modelId="{6ACBECE2-6451-4C28-AE24-BCB60CB43393}" type="parTrans" cxnId="{DF8FD879-89B8-4128-88B0-B4C2FC0772A7}">
      <dgm:prSet/>
      <dgm:spPr/>
      <dgm:t>
        <a:bodyPr/>
        <a:lstStyle/>
        <a:p>
          <a:endParaRPr lang="en-US"/>
        </a:p>
      </dgm:t>
    </dgm:pt>
    <dgm:pt modelId="{300F71A5-1C28-412D-9670-1B30FB2E638F}" type="sibTrans" cxnId="{DF8FD879-89B8-4128-88B0-B4C2FC0772A7}">
      <dgm:prSet/>
      <dgm:spPr/>
      <dgm:t>
        <a:bodyPr/>
        <a:lstStyle/>
        <a:p>
          <a:endParaRPr lang="en-US"/>
        </a:p>
      </dgm:t>
    </dgm:pt>
    <dgm:pt modelId="{27024216-2697-4B42-8798-4CA6EFB0641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b="1" dirty="0"/>
            <a:t>Student questions and  user experience </a:t>
          </a:r>
          <a:endParaRPr lang="en-US" sz="1400" dirty="0"/>
        </a:p>
      </dgm:t>
    </dgm:pt>
    <dgm:pt modelId="{5602134D-60DA-4A75-AE8A-123AB273CDC6}" type="parTrans" cxnId="{54131AB9-2409-48DC-9392-E6FB024BC4D1}">
      <dgm:prSet/>
      <dgm:spPr/>
      <dgm:t>
        <a:bodyPr/>
        <a:lstStyle/>
        <a:p>
          <a:endParaRPr lang="en-US"/>
        </a:p>
      </dgm:t>
    </dgm:pt>
    <dgm:pt modelId="{8C2995F8-409A-4470-A4E2-A480001D5131}" type="sibTrans" cxnId="{54131AB9-2409-48DC-9392-E6FB024BC4D1}">
      <dgm:prSet/>
      <dgm:spPr/>
      <dgm:t>
        <a:bodyPr/>
        <a:lstStyle/>
        <a:p>
          <a:endParaRPr lang="en-US"/>
        </a:p>
      </dgm:t>
    </dgm:pt>
    <dgm:pt modelId="{A9943653-2C0C-4513-B073-3D4CEE9ADC76}" type="pres">
      <dgm:prSet presAssocID="{959A32CF-4F19-4348-A314-60A970A4418C}" presName="Name0" presStyleCnt="0">
        <dgm:presLayoutVars>
          <dgm:dir/>
          <dgm:animLvl val="lvl"/>
          <dgm:resizeHandles val="exact"/>
        </dgm:presLayoutVars>
      </dgm:prSet>
      <dgm:spPr/>
    </dgm:pt>
    <dgm:pt modelId="{2A81601C-15E1-449F-A4B4-0E8B0F6C3509}" type="pres">
      <dgm:prSet presAssocID="{959A32CF-4F19-4348-A314-60A970A4418C}" presName="tSp" presStyleCnt="0"/>
      <dgm:spPr/>
    </dgm:pt>
    <dgm:pt modelId="{70B8389B-D4E0-4D33-B583-CC1AF4F1A1AB}" type="pres">
      <dgm:prSet presAssocID="{959A32CF-4F19-4348-A314-60A970A4418C}" presName="bSp" presStyleCnt="0"/>
      <dgm:spPr/>
    </dgm:pt>
    <dgm:pt modelId="{2A1F9146-832F-4F21-856E-66F72548B531}" type="pres">
      <dgm:prSet presAssocID="{959A32CF-4F19-4348-A314-60A970A4418C}" presName="process" presStyleCnt="0"/>
      <dgm:spPr/>
    </dgm:pt>
    <dgm:pt modelId="{AA3B060C-036B-46C9-887E-21D6AB2F7E8C}" type="pres">
      <dgm:prSet presAssocID="{0DD2F267-BBE1-4B7B-AE04-65E8B34E9B8E}" presName="composite1" presStyleCnt="0"/>
      <dgm:spPr/>
    </dgm:pt>
    <dgm:pt modelId="{5FE47CA5-4F4A-41AE-8FBB-3F12C1FB66D8}" type="pres">
      <dgm:prSet presAssocID="{0DD2F267-BBE1-4B7B-AE04-65E8B34E9B8E}" presName="dummyNode1" presStyleLbl="node1" presStyleIdx="0" presStyleCnt="4"/>
      <dgm:spPr/>
    </dgm:pt>
    <dgm:pt modelId="{4EE299B1-C518-40CD-B650-277A9E69606C}" type="pres">
      <dgm:prSet presAssocID="{0DD2F267-BBE1-4B7B-AE04-65E8B34E9B8E}" presName="childNode1" presStyleLbl="bgAcc1" presStyleIdx="0" presStyleCnt="4" custScaleX="133875" custScaleY="150684" custLinFactNeighborX="-317">
        <dgm:presLayoutVars>
          <dgm:bulletEnabled val="1"/>
        </dgm:presLayoutVars>
      </dgm:prSet>
      <dgm:spPr/>
    </dgm:pt>
    <dgm:pt modelId="{14A52D9F-72F1-4C72-BBA1-7888D6FE5779}" type="pres">
      <dgm:prSet presAssocID="{0DD2F267-BBE1-4B7B-AE04-65E8B34E9B8E}" presName="childNode1tx" presStyleLbl="bgAcc1" presStyleIdx="0" presStyleCnt="4">
        <dgm:presLayoutVars>
          <dgm:bulletEnabled val="1"/>
        </dgm:presLayoutVars>
      </dgm:prSet>
      <dgm:spPr/>
    </dgm:pt>
    <dgm:pt modelId="{E2994E9D-B807-4A3E-9C27-5C9D0626BEBB}" type="pres">
      <dgm:prSet presAssocID="{0DD2F267-BBE1-4B7B-AE04-65E8B34E9B8E}" presName="parentNode1" presStyleLbl="node1" presStyleIdx="0" presStyleCnt="4" custLinFactNeighborX="5839" custLinFactNeighborY="20555">
        <dgm:presLayoutVars>
          <dgm:chMax val="1"/>
          <dgm:bulletEnabled val="1"/>
        </dgm:presLayoutVars>
      </dgm:prSet>
      <dgm:spPr/>
    </dgm:pt>
    <dgm:pt modelId="{6862360B-8CF4-4CFD-9132-C441EFE5FE94}" type="pres">
      <dgm:prSet presAssocID="{0DD2F267-BBE1-4B7B-AE04-65E8B34E9B8E}" presName="connSite1" presStyleCnt="0"/>
      <dgm:spPr/>
    </dgm:pt>
    <dgm:pt modelId="{745946BA-B249-4C32-8DC7-4AFE7367CCF1}" type="pres">
      <dgm:prSet presAssocID="{85E80D8F-0126-4AE5-A98A-B8FEF5F6CE07}" presName="Name9" presStyleLbl="sibTrans2D1" presStyleIdx="0" presStyleCnt="3"/>
      <dgm:spPr/>
    </dgm:pt>
    <dgm:pt modelId="{22CAB6C3-E6E5-413D-8E10-BABEEB1F2282}" type="pres">
      <dgm:prSet presAssocID="{15938FC0-AAE3-4061-9984-79BA74A202D7}" presName="composite2" presStyleCnt="0"/>
      <dgm:spPr/>
    </dgm:pt>
    <dgm:pt modelId="{F9E8EACA-9F9C-4D5A-98D5-07BCCCFB0A26}" type="pres">
      <dgm:prSet presAssocID="{15938FC0-AAE3-4061-9984-79BA74A202D7}" presName="dummyNode2" presStyleLbl="node1" presStyleIdx="0" presStyleCnt="4"/>
      <dgm:spPr/>
    </dgm:pt>
    <dgm:pt modelId="{BC3BA587-F722-4387-ADD5-4F91A9D8E6B4}" type="pres">
      <dgm:prSet presAssocID="{15938FC0-AAE3-4061-9984-79BA74A202D7}" presName="childNode2" presStyleLbl="bgAcc1" presStyleIdx="1" presStyleCnt="4" custScaleX="132498" custScaleY="139244">
        <dgm:presLayoutVars>
          <dgm:bulletEnabled val="1"/>
        </dgm:presLayoutVars>
      </dgm:prSet>
      <dgm:spPr/>
    </dgm:pt>
    <dgm:pt modelId="{B7115EF0-0DD8-413C-9058-A221929D5DB3}" type="pres">
      <dgm:prSet presAssocID="{15938FC0-AAE3-4061-9984-79BA74A202D7}" presName="childNode2tx" presStyleLbl="bgAcc1" presStyleIdx="1" presStyleCnt="4">
        <dgm:presLayoutVars>
          <dgm:bulletEnabled val="1"/>
        </dgm:presLayoutVars>
      </dgm:prSet>
      <dgm:spPr/>
    </dgm:pt>
    <dgm:pt modelId="{192BE02C-66EE-496D-A635-93FC97D0B1BB}" type="pres">
      <dgm:prSet presAssocID="{15938FC0-AAE3-4061-9984-79BA74A202D7}" presName="parentNode2" presStyleLbl="node1" presStyleIdx="1" presStyleCnt="4" custLinFactNeighborX="1168" custLinFactNeighborY="-23492">
        <dgm:presLayoutVars>
          <dgm:chMax val="0"/>
          <dgm:bulletEnabled val="1"/>
        </dgm:presLayoutVars>
      </dgm:prSet>
      <dgm:spPr/>
    </dgm:pt>
    <dgm:pt modelId="{8F841F18-4144-4A56-8134-56299536BEB3}" type="pres">
      <dgm:prSet presAssocID="{15938FC0-AAE3-4061-9984-79BA74A202D7}" presName="connSite2" presStyleCnt="0"/>
      <dgm:spPr/>
    </dgm:pt>
    <dgm:pt modelId="{7D444106-49AD-4812-AA4A-AC35575D19BC}" type="pres">
      <dgm:prSet presAssocID="{10D25C8D-A3A9-450E-BDC9-3929DFDDD88C}" presName="Name18" presStyleLbl="sibTrans2D1" presStyleIdx="1" presStyleCnt="3"/>
      <dgm:spPr/>
    </dgm:pt>
    <dgm:pt modelId="{D824AFC5-8316-48FD-A659-0CD69BC8E6D1}" type="pres">
      <dgm:prSet presAssocID="{91A34640-3DBF-4C54-8CD0-2DDEFE2D68A1}" presName="composite1" presStyleCnt="0"/>
      <dgm:spPr/>
    </dgm:pt>
    <dgm:pt modelId="{DA8E97A0-0725-49DD-9B14-DDC44775BC7F}" type="pres">
      <dgm:prSet presAssocID="{91A34640-3DBF-4C54-8CD0-2DDEFE2D68A1}" presName="dummyNode1" presStyleLbl="node1" presStyleIdx="1" presStyleCnt="4"/>
      <dgm:spPr/>
    </dgm:pt>
    <dgm:pt modelId="{99AA3CF6-55CA-4383-BCC4-5E64BECF5BAE}" type="pres">
      <dgm:prSet presAssocID="{91A34640-3DBF-4C54-8CD0-2DDEFE2D68A1}" presName="childNode1" presStyleLbl="bgAcc1" presStyleIdx="2" presStyleCnt="4" custScaleX="131423" custScaleY="139063">
        <dgm:presLayoutVars>
          <dgm:bulletEnabled val="1"/>
        </dgm:presLayoutVars>
      </dgm:prSet>
      <dgm:spPr/>
    </dgm:pt>
    <dgm:pt modelId="{392267BC-A9C5-4C42-B04E-3DB16B065BC4}" type="pres">
      <dgm:prSet presAssocID="{91A34640-3DBF-4C54-8CD0-2DDEFE2D68A1}" presName="childNode1tx" presStyleLbl="bgAcc1" presStyleIdx="2" presStyleCnt="4">
        <dgm:presLayoutVars>
          <dgm:bulletEnabled val="1"/>
        </dgm:presLayoutVars>
      </dgm:prSet>
      <dgm:spPr/>
    </dgm:pt>
    <dgm:pt modelId="{1C775316-9AB9-48D3-B916-6D47C03DDD8C}" type="pres">
      <dgm:prSet presAssocID="{91A34640-3DBF-4C54-8CD0-2DDEFE2D68A1}" presName="parentNode1" presStyleLbl="node1" presStyleIdx="2" presStyleCnt="4" custLinFactNeighborX="5162" custLinFactNeighborY="51925">
        <dgm:presLayoutVars>
          <dgm:chMax val="1"/>
          <dgm:bulletEnabled val="1"/>
        </dgm:presLayoutVars>
      </dgm:prSet>
      <dgm:spPr/>
    </dgm:pt>
    <dgm:pt modelId="{B2E69016-9C6A-4549-B34F-EEB541550593}" type="pres">
      <dgm:prSet presAssocID="{91A34640-3DBF-4C54-8CD0-2DDEFE2D68A1}" presName="connSite1" presStyleCnt="0"/>
      <dgm:spPr/>
    </dgm:pt>
    <dgm:pt modelId="{854A7DBF-BAC5-4C9E-BF50-687F7B3AA61E}" type="pres">
      <dgm:prSet presAssocID="{576C3BE3-41D4-44E5-86B6-1FB539567B0E}" presName="Name9" presStyleLbl="sibTrans2D1" presStyleIdx="2" presStyleCnt="3"/>
      <dgm:spPr/>
    </dgm:pt>
    <dgm:pt modelId="{908A82A8-DFBA-4C61-A4F8-96980EDB08BE}" type="pres">
      <dgm:prSet presAssocID="{C5584184-737F-498F-B006-F6FD149353F2}" presName="composite2" presStyleCnt="0"/>
      <dgm:spPr/>
    </dgm:pt>
    <dgm:pt modelId="{94D45EA6-632B-4350-9BBB-44F10F06E925}" type="pres">
      <dgm:prSet presAssocID="{C5584184-737F-498F-B006-F6FD149353F2}" presName="dummyNode2" presStyleLbl="node1" presStyleIdx="2" presStyleCnt="4"/>
      <dgm:spPr/>
    </dgm:pt>
    <dgm:pt modelId="{D90077E1-028C-4B26-84D2-19BC33821256}" type="pres">
      <dgm:prSet presAssocID="{C5584184-737F-498F-B006-F6FD149353F2}" presName="childNode2" presStyleLbl="bgAcc1" presStyleIdx="3" presStyleCnt="4" custScaleX="121555" custScaleY="126105">
        <dgm:presLayoutVars>
          <dgm:bulletEnabled val="1"/>
        </dgm:presLayoutVars>
      </dgm:prSet>
      <dgm:spPr/>
    </dgm:pt>
    <dgm:pt modelId="{D09209AB-0F26-4DBC-9DCA-E5FD0EE1740E}" type="pres">
      <dgm:prSet presAssocID="{C5584184-737F-498F-B006-F6FD149353F2}" presName="childNode2tx" presStyleLbl="bgAcc1" presStyleIdx="3" presStyleCnt="4">
        <dgm:presLayoutVars>
          <dgm:bulletEnabled val="1"/>
        </dgm:presLayoutVars>
      </dgm:prSet>
      <dgm:spPr/>
    </dgm:pt>
    <dgm:pt modelId="{26F2621F-1152-4BFC-9AE9-165F76E36B53}" type="pres">
      <dgm:prSet presAssocID="{C5584184-737F-498F-B006-F6FD149353F2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3DE1555E-646D-46BF-B8DB-160DB9645F61}" type="pres">
      <dgm:prSet presAssocID="{C5584184-737F-498F-B006-F6FD149353F2}" presName="connSite2" presStyleCnt="0"/>
      <dgm:spPr/>
    </dgm:pt>
  </dgm:ptLst>
  <dgm:cxnLst>
    <dgm:cxn modelId="{BA1BCE00-C3D3-42FA-811B-34CBE1A7C95E}" type="presOf" srcId="{3251D996-3B1B-4FAA-9795-FBC2F05937D5}" destId="{B7115EF0-0DD8-413C-9058-A221929D5DB3}" srcOrd="1" destOrd="0" presId="urn:microsoft.com/office/officeart/2005/8/layout/hProcess4"/>
    <dgm:cxn modelId="{3B10F503-E6FA-4B51-9539-A434AB57A4BE}" type="presOf" srcId="{0C39AB2E-72C8-4EB5-B61F-8A0184412945}" destId="{B7115EF0-0DD8-413C-9058-A221929D5DB3}" srcOrd="1" destOrd="1" presId="urn:microsoft.com/office/officeart/2005/8/layout/hProcess4"/>
    <dgm:cxn modelId="{C663DE06-4F29-43BC-814D-FF889151F4D4}" srcId="{959A32CF-4F19-4348-A314-60A970A4418C}" destId="{91A34640-3DBF-4C54-8CD0-2DDEFE2D68A1}" srcOrd="2" destOrd="0" parTransId="{3BF576CF-6777-465A-8E85-28FBFDDEFD01}" sibTransId="{576C3BE3-41D4-44E5-86B6-1FB539567B0E}"/>
    <dgm:cxn modelId="{A5C53008-0D8D-497B-9D5B-1AAB3BD18030}" type="presOf" srcId="{27024216-2697-4B42-8798-4CA6EFB06412}" destId="{D90077E1-028C-4B26-84D2-19BC33821256}" srcOrd="0" destOrd="2" presId="urn:microsoft.com/office/officeart/2005/8/layout/hProcess4"/>
    <dgm:cxn modelId="{BA048916-AFDB-4C51-A838-C57811490BCD}" type="presOf" srcId="{B2B895EC-F8BA-43C8-9495-A79B2257A856}" destId="{D09209AB-0F26-4DBC-9DCA-E5FD0EE1740E}" srcOrd="1" destOrd="0" presId="urn:microsoft.com/office/officeart/2005/8/layout/hProcess4"/>
    <dgm:cxn modelId="{D787411D-9892-485B-8B7A-F708DE6D54FB}" type="presOf" srcId="{C5584184-737F-498F-B006-F6FD149353F2}" destId="{26F2621F-1152-4BFC-9AE9-165F76E36B53}" srcOrd="0" destOrd="0" presId="urn:microsoft.com/office/officeart/2005/8/layout/hProcess4"/>
    <dgm:cxn modelId="{1D3B1C21-CA1F-46DE-9E93-55F2866522BE}" type="presOf" srcId="{85E80D8F-0126-4AE5-A98A-B8FEF5F6CE07}" destId="{745946BA-B249-4C32-8DC7-4AFE7367CCF1}" srcOrd="0" destOrd="0" presId="urn:microsoft.com/office/officeart/2005/8/layout/hProcess4"/>
    <dgm:cxn modelId="{081B3422-0420-48C6-9B2D-132EDDB567D6}" type="presOf" srcId="{3F9EBB71-F818-40BE-B24C-B4CE5ABA5BBD}" destId="{99AA3CF6-55CA-4383-BCC4-5E64BECF5BAE}" srcOrd="0" destOrd="0" presId="urn:microsoft.com/office/officeart/2005/8/layout/hProcess4"/>
    <dgm:cxn modelId="{0BD92328-F2E1-4BC6-B9AB-801F9E87C6EC}" type="presOf" srcId="{4406CA3C-EF12-4CB2-960E-EAC957E742D1}" destId="{D90077E1-028C-4B26-84D2-19BC33821256}" srcOrd="0" destOrd="1" presId="urn:microsoft.com/office/officeart/2005/8/layout/hProcess4"/>
    <dgm:cxn modelId="{24788A2A-DAED-4434-9D79-36AF9D610C01}" type="presOf" srcId="{959A32CF-4F19-4348-A314-60A970A4418C}" destId="{A9943653-2C0C-4513-B073-3D4CEE9ADC76}" srcOrd="0" destOrd="0" presId="urn:microsoft.com/office/officeart/2005/8/layout/hProcess4"/>
    <dgm:cxn modelId="{77316735-9654-4E53-91B1-E0CC19070FC0}" type="presOf" srcId="{B2B895EC-F8BA-43C8-9495-A79B2257A856}" destId="{D90077E1-028C-4B26-84D2-19BC33821256}" srcOrd="0" destOrd="0" presId="urn:microsoft.com/office/officeart/2005/8/layout/hProcess4"/>
    <dgm:cxn modelId="{2E95DB39-8EBF-493F-8B7C-37A3149DA394}" srcId="{0DD2F267-BBE1-4B7B-AE04-65E8B34E9B8E}" destId="{D9587F76-3B04-4494-9812-42C52AA35E11}" srcOrd="1" destOrd="0" parTransId="{421B6873-5401-4A9F-9144-F6D873262AFA}" sibTransId="{225FE5F7-4D63-49EC-9533-6762A6A771A9}"/>
    <dgm:cxn modelId="{5B243D3F-7388-4839-A891-A3563F4D07BB}" type="presOf" srcId="{15938FC0-AAE3-4061-9984-79BA74A202D7}" destId="{192BE02C-66EE-496D-A635-93FC97D0B1BB}" srcOrd="0" destOrd="0" presId="urn:microsoft.com/office/officeart/2005/8/layout/hProcess4"/>
    <dgm:cxn modelId="{9613465B-30F3-4E92-A196-60A2DD11AAFE}" srcId="{959A32CF-4F19-4348-A314-60A970A4418C}" destId="{0DD2F267-BBE1-4B7B-AE04-65E8B34E9B8E}" srcOrd="0" destOrd="0" parTransId="{9F32165F-728F-4893-9FFA-DBEE93B7818C}" sibTransId="{85E80D8F-0126-4AE5-A98A-B8FEF5F6CE07}"/>
    <dgm:cxn modelId="{46E07667-9866-4782-85C0-0A027E15378A}" type="presOf" srcId="{D9587F76-3B04-4494-9812-42C52AA35E11}" destId="{4EE299B1-C518-40CD-B650-277A9E69606C}" srcOrd="0" destOrd="1" presId="urn:microsoft.com/office/officeart/2005/8/layout/hProcess4"/>
    <dgm:cxn modelId="{B7C2E26E-3444-468A-B5FC-C457DAD9180E}" type="presOf" srcId="{576C3BE3-41D4-44E5-86B6-1FB539567B0E}" destId="{854A7DBF-BAC5-4C9E-BF50-687F7B3AA61E}" srcOrd="0" destOrd="0" presId="urn:microsoft.com/office/officeart/2005/8/layout/hProcess4"/>
    <dgm:cxn modelId="{E33E4974-A54E-493D-B619-057A287772D0}" type="presOf" srcId="{3F9EBB71-F818-40BE-B24C-B4CE5ABA5BBD}" destId="{392267BC-A9C5-4C42-B04E-3DB16B065BC4}" srcOrd="1" destOrd="0" presId="urn:microsoft.com/office/officeart/2005/8/layout/hProcess4"/>
    <dgm:cxn modelId="{93B24055-46DD-493D-AEED-121B082078BF}" srcId="{91A34640-3DBF-4C54-8CD0-2DDEFE2D68A1}" destId="{3F9EBB71-F818-40BE-B24C-B4CE5ABA5BBD}" srcOrd="0" destOrd="0" parTransId="{78EBC8E1-BF1D-427B-A3BF-D82E430BAFFE}" sibTransId="{AE70CBDB-F1B6-407B-BF68-9555B3D0D3F1}"/>
    <dgm:cxn modelId="{27CAB757-DCAC-4B6A-B833-1F937C0C4125}" type="presOf" srcId="{4524E6A9-40B1-433E-897D-152939FDAB38}" destId="{14A52D9F-72F1-4C72-BBA1-7888D6FE5779}" srcOrd="1" destOrd="0" presId="urn:microsoft.com/office/officeart/2005/8/layout/hProcess4"/>
    <dgm:cxn modelId="{DF8FD879-89B8-4128-88B0-B4C2FC0772A7}" srcId="{C5584184-737F-498F-B006-F6FD149353F2}" destId="{4406CA3C-EF12-4CB2-960E-EAC957E742D1}" srcOrd="1" destOrd="0" parTransId="{6ACBECE2-6451-4C28-AE24-BCB60CB43393}" sibTransId="{300F71A5-1C28-412D-9670-1B30FB2E638F}"/>
    <dgm:cxn modelId="{FECE775A-5043-4AEF-84BE-40B7F2EA4122}" srcId="{91A34640-3DBF-4C54-8CD0-2DDEFE2D68A1}" destId="{61345AF9-0175-48A1-A3DE-2E193E857B57}" srcOrd="1" destOrd="0" parTransId="{FE2D7E88-3766-4DD5-912B-5BB4055AECB6}" sibTransId="{86F1BD88-9F74-46AA-A503-351B63FA9B9F}"/>
    <dgm:cxn modelId="{061C5180-BFB1-4474-8868-B17CC234BC2E}" srcId="{15938FC0-AAE3-4061-9984-79BA74A202D7}" destId="{3251D996-3B1B-4FAA-9795-FBC2F05937D5}" srcOrd="0" destOrd="0" parTransId="{9F0CC0C9-285E-4ED1-B8EC-58A4ED193236}" sibTransId="{264FA562-F120-4589-B7A1-A1E26DA4AFED}"/>
    <dgm:cxn modelId="{AA97E685-C987-4976-9617-4FDCA8B48B98}" type="presOf" srcId="{0DD2F267-BBE1-4B7B-AE04-65E8B34E9B8E}" destId="{E2994E9D-B807-4A3E-9C27-5C9D0626BEBB}" srcOrd="0" destOrd="0" presId="urn:microsoft.com/office/officeart/2005/8/layout/hProcess4"/>
    <dgm:cxn modelId="{00BAA58C-6DB2-4063-9882-63DC4CD80911}" srcId="{959A32CF-4F19-4348-A314-60A970A4418C}" destId="{15938FC0-AAE3-4061-9984-79BA74A202D7}" srcOrd="1" destOrd="0" parTransId="{E96C9426-35A6-40B6-97D3-80FFB3CE8638}" sibTransId="{10D25C8D-A3A9-450E-BDC9-3929DFDDD88C}"/>
    <dgm:cxn modelId="{358D58A0-0F5F-4EF3-AEF6-BD5BC69980C5}" type="presOf" srcId="{0D8DA98E-8C54-4204-AEF8-75B0F79138B9}" destId="{B7115EF0-0DD8-413C-9058-A221929D5DB3}" srcOrd="1" destOrd="2" presId="urn:microsoft.com/office/officeart/2005/8/layout/hProcess4"/>
    <dgm:cxn modelId="{8068AFAC-B589-4513-B6F5-8C062DDF7B2B}" srcId="{959A32CF-4F19-4348-A314-60A970A4418C}" destId="{C5584184-737F-498F-B006-F6FD149353F2}" srcOrd="3" destOrd="0" parTransId="{382E572B-2322-4B74-A64A-37E85A488491}" sibTransId="{05574D3A-7AE2-4729-8597-E6813E86A24F}"/>
    <dgm:cxn modelId="{54131AB9-2409-48DC-9392-E6FB024BC4D1}" srcId="{C5584184-737F-498F-B006-F6FD149353F2}" destId="{27024216-2697-4B42-8798-4CA6EFB06412}" srcOrd="2" destOrd="0" parTransId="{5602134D-60DA-4A75-AE8A-123AB273CDC6}" sibTransId="{8C2995F8-409A-4470-A4E2-A480001D5131}"/>
    <dgm:cxn modelId="{64C2D7C0-2910-446A-A909-0A0A80BAD6FD}" srcId="{C5584184-737F-498F-B006-F6FD149353F2}" destId="{B2B895EC-F8BA-43C8-9495-A79B2257A856}" srcOrd="0" destOrd="0" parTransId="{96B10DFF-6707-40DF-B4D5-95E393F3C82E}" sibTransId="{23742552-38E3-432A-A07F-0EE3B48952FD}"/>
    <dgm:cxn modelId="{88135BC9-ACE1-43B2-A1B1-B39F7A2793FA}" type="presOf" srcId="{61345AF9-0175-48A1-A3DE-2E193E857B57}" destId="{99AA3CF6-55CA-4383-BCC4-5E64BECF5BAE}" srcOrd="0" destOrd="1" presId="urn:microsoft.com/office/officeart/2005/8/layout/hProcess4"/>
    <dgm:cxn modelId="{ED284DCA-69F1-49F8-A628-397C027E3F6B}" type="presOf" srcId="{4406CA3C-EF12-4CB2-960E-EAC957E742D1}" destId="{D09209AB-0F26-4DBC-9DCA-E5FD0EE1740E}" srcOrd="1" destOrd="1" presId="urn:microsoft.com/office/officeart/2005/8/layout/hProcess4"/>
    <dgm:cxn modelId="{E7DE1AD5-72D7-4EC0-81B2-343B042D8610}" type="presOf" srcId="{10D25C8D-A3A9-450E-BDC9-3929DFDDD88C}" destId="{7D444106-49AD-4812-AA4A-AC35575D19BC}" srcOrd="0" destOrd="0" presId="urn:microsoft.com/office/officeart/2005/8/layout/hProcess4"/>
    <dgm:cxn modelId="{CDFA39D5-C316-4702-9CE7-F66F2898EF31}" type="presOf" srcId="{61345AF9-0175-48A1-A3DE-2E193E857B57}" destId="{392267BC-A9C5-4C42-B04E-3DB16B065BC4}" srcOrd="1" destOrd="1" presId="urn:microsoft.com/office/officeart/2005/8/layout/hProcess4"/>
    <dgm:cxn modelId="{0989A0D9-D267-4E39-9E02-41D7406124C1}" type="presOf" srcId="{91A34640-3DBF-4C54-8CD0-2DDEFE2D68A1}" destId="{1C775316-9AB9-48D3-B916-6D47C03DDD8C}" srcOrd="0" destOrd="0" presId="urn:microsoft.com/office/officeart/2005/8/layout/hProcess4"/>
    <dgm:cxn modelId="{AE0E34DB-87DA-4A01-8041-442707DB2EDE}" type="presOf" srcId="{27024216-2697-4B42-8798-4CA6EFB06412}" destId="{D09209AB-0F26-4DBC-9DCA-E5FD0EE1740E}" srcOrd="1" destOrd="2" presId="urn:microsoft.com/office/officeart/2005/8/layout/hProcess4"/>
    <dgm:cxn modelId="{08E986DF-99FC-4D04-A9F4-E989CADB14BF}" type="presOf" srcId="{0D8DA98E-8C54-4204-AEF8-75B0F79138B9}" destId="{BC3BA587-F722-4387-ADD5-4F91A9D8E6B4}" srcOrd="0" destOrd="2" presId="urn:microsoft.com/office/officeart/2005/8/layout/hProcess4"/>
    <dgm:cxn modelId="{93E1FBE0-A2F5-4231-A34A-91EF05FAC74F}" srcId="{0DD2F267-BBE1-4B7B-AE04-65E8B34E9B8E}" destId="{4524E6A9-40B1-433E-897D-152939FDAB38}" srcOrd="0" destOrd="0" parTransId="{CD62732C-F38D-4089-8DDE-DE171599FB31}" sibTransId="{2FE7C2A6-90B9-4B22-BAB5-84C0CF2F0A8C}"/>
    <dgm:cxn modelId="{903652E1-ECB9-497D-8058-BA2E64C6B5F2}" srcId="{15938FC0-AAE3-4061-9984-79BA74A202D7}" destId="{0D8DA98E-8C54-4204-AEF8-75B0F79138B9}" srcOrd="2" destOrd="0" parTransId="{770F6788-3C7C-4477-9524-8B4640ADD554}" sibTransId="{EAC56579-308B-4434-932A-4E57301D2EB2}"/>
    <dgm:cxn modelId="{A3A8A1E8-2712-4F8E-82D3-3ECF23E1637B}" type="presOf" srcId="{0C39AB2E-72C8-4EB5-B61F-8A0184412945}" destId="{BC3BA587-F722-4387-ADD5-4F91A9D8E6B4}" srcOrd="0" destOrd="1" presId="urn:microsoft.com/office/officeart/2005/8/layout/hProcess4"/>
    <dgm:cxn modelId="{46C4E0E9-330F-4739-8332-3169ED99A9A9}" type="presOf" srcId="{4524E6A9-40B1-433E-897D-152939FDAB38}" destId="{4EE299B1-C518-40CD-B650-277A9E69606C}" srcOrd="0" destOrd="0" presId="urn:microsoft.com/office/officeart/2005/8/layout/hProcess4"/>
    <dgm:cxn modelId="{59328BF3-C301-45CA-90D9-ADFD0435E2E1}" type="presOf" srcId="{3251D996-3B1B-4FAA-9795-FBC2F05937D5}" destId="{BC3BA587-F722-4387-ADD5-4F91A9D8E6B4}" srcOrd="0" destOrd="0" presId="urn:microsoft.com/office/officeart/2005/8/layout/hProcess4"/>
    <dgm:cxn modelId="{ED76C9FB-B644-4D43-8E3D-295189B2071A}" type="presOf" srcId="{D9587F76-3B04-4494-9812-42C52AA35E11}" destId="{14A52D9F-72F1-4C72-BBA1-7888D6FE5779}" srcOrd="1" destOrd="1" presId="urn:microsoft.com/office/officeart/2005/8/layout/hProcess4"/>
    <dgm:cxn modelId="{6615A9FF-D7E2-447B-9E81-2586D790020C}" srcId="{15938FC0-AAE3-4061-9984-79BA74A202D7}" destId="{0C39AB2E-72C8-4EB5-B61F-8A0184412945}" srcOrd="1" destOrd="0" parTransId="{3F7EE37E-2DC5-41F1-AC65-18E05DC0DF0E}" sibTransId="{F4DFF5B6-066C-4A6E-A12B-7B259E6B6DB5}"/>
    <dgm:cxn modelId="{8C000DF8-9AA6-4B90-93A7-303A3DC9CCB0}" type="presParOf" srcId="{A9943653-2C0C-4513-B073-3D4CEE9ADC76}" destId="{2A81601C-15E1-449F-A4B4-0E8B0F6C3509}" srcOrd="0" destOrd="0" presId="urn:microsoft.com/office/officeart/2005/8/layout/hProcess4"/>
    <dgm:cxn modelId="{FB972734-571B-4B28-973C-8D1D2DE58831}" type="presParOf" srcId="{A9943653-2C0C-4513-B073-3D4CEE9ADC76}" destId="{70B8389B-D4E0-4D33-B583-CC1AF4F1A1AB}" srcOrd="1" destOrd="0" presId="urn:microsoft.com/office/officeart/2005/8/layout/hProcess4"/>
    <dgm:cxn modelId="{EA1D313E-0624-4811-97DE-8A25A818C494}" type="presParOf" srcId="{A9943653-2C0C-4513-B073-3D4CEE9ADC76}" destId="{2A1F9146-832F-4F21-856E-66F72548B531}" srcOrd="2" destOrd="0" presId="urn:microsoft.com/office/officeart/2005/8/layout/hProcess4"/>
    <dgm:cxn modelId="{2B8F56C4-8449-4950-BD2C-2733A7093928}" type="presParOf" srcId="{2A1F9146-832F-4F21-856E-66F72548B531}" destId="{AA3B060C-036B-46C9-887E-21D6AB2F7E8C}" srcOrd="0" destOrd="0" presId="urn:microsoft.com/office/officeart/2005/8/layout/hProcess4"/>
    <dgm:cxn modelId="{FA17BC74-EA21-498C-B621-29BF90289A97}" type="presParOf" srcId="{AA3B060C-036B-46C9-887E-21D6AB2F7E8C}" destId="{5FE47CA5-4F4A-41AE-8FBB-3F12C1FB66D8}" srcOrd="0" destOrd="0" presId="urn:microsoft.com/office/officeart/2005/8/layout/hProcess4"/>
    <dgm:cxn modelId="{87B21E5A-33E1-4180-A442-E1AB158EEDE9}" type="presParOf" srcId="{AA3B060C-036B-46C9-887E-21D6AB2F7E8C}" destId="{4EE299B1-C518-40CD-B650-277A9E69606C}" srcOrd="1" destOrd="0" presId="urn:microsoft.com/office/officeart/2005/8/layout/hProcess4"/>
    <dgm:cxn modelId="{3910F30A-00ED-4E5D-909E-626CD9D79BE1}" type="presParOf" srcId="{AA3B060C-036B-46C9-887E-21D6AB2F7E8C}" destId="{14A52D9F-72F1-4C72-BBA1-7888D6FE5779}" srcOrd="2" destOrd="0" presId="urn:microsoft.com/office/officeart/2005/8/layout/hProcess4"/>
    <dgm:cxn modelId="{B58EFB93-4444-4FF1-A902-E8E49C33B70A}" type="presParOf" srcId="{AA3B060C-036B-46C9-887E-21D6AB2F7E8C}" destId="{E2994E9D-B807-4A3E-9C27-5C9D0626BEBB}" srcOrd="3" destOrd="0" presId="urn:microsoft.com/office/officeart/2005/8/layout/hProcess4"/>
    <dgm:cxn modelId="{DB7034E3-6636-44B1-A1FC-76F17C8F6EB8}" type="presParOf" srcId="{AA3B060C-036B-46C9-887E-21D6AB2F7E8C}" destId="{6862360B-8CF4-4CFD-9132-C441EFE5FE94}" srcOrd="4" destOrd="0" presId="urn:microsoft.com/office/officeart/2005/8/layout/hProcess4"/>
    <dgm:cxn modelId="{7EA1D693-37C9-492C-9FF0-631271C60E80}" type="presParOf" srcId="{2A1F9146-832F-4F21-856E-66F72548B531}" destId="{745946BA-B249-4C32-8DC7-4AFE7367CCF1}" srcOrd="1" destOrd="0" presId="urn:microsoft.com/office/officeart/2005/8/layout/hProcess4"/>
    <dgm:cxn modelId="{69D2FA0F-C739-45AB-A0CA-2A32F78404DF}" type="presParOf" srcId="{2A1F9146-832F-4F21-856E-66F72548B531}" destId="{22CAB6C3-E6E5-413D-8E10-BABEEB1F2282}" srcOrd="2" destOrd="0" presId="urn:microsoft.com/office/officeart/2005/8/layout/hProcess4"/>
    <dgm:cxn modelId="{91D79880-F39C-46DE-A200-44339811DF4D}" type="presParOf" srcId="{22CAB6C3-E6E5-413D-8E10-BABEEB1F2282}" destId="{F9E8EACA-9F9C-4D5A-98D5-07BCCCFB0A26}" srcOrd="0" destOrd="0" presId="urn:microsoft.com/office/officeart/2005/8/layout/hProcess4"/>
    <dgm:cxn modelId="{526617D2-5185-4652-BFC4-D31A84691257}" type="presParOf" srcId="{22CAB6C3-E6E5-413D-8E10-BABEEB1F2282}" destId="{BC3BA587-F722-4387-ADD5-4F91A9D8E6B4}" srcOrd="1" destOrd="0" presId="urn:microsoft.com/office/officeart/2005/8/layout/hProcess4"/>
    <dgm:cxn modelId="{B66A51C3-D2A9-44E5-95D2-32BC2710701F}" type="presParOf" srcId="{22CAB6C3-E6E5-413D-8E10-BABEEB1F2282}" destId="{B7115EF0-0DD8-413C-9058-A221929D5DB3}" srcOrd="2" destOrd="0" presId="urn:microsoft.com/office/officeart/2005/8/layout/hProcess4"/>
    <dgm:cxn modelId="{51F29502-5BDE-40D4-9205-1FCB084AD646}" type="presParOf" srcId="{22CAB6C3-E6E5-413D-8E10-BABEEB1F2282}" destId="{192BE02C-66EE-496D-A635-93FC97D0B1BB}" srcOrd="3" destOrd="0" presId="urn:microsoft.com/office/officeart/2005/8/layout/hProcess4"/>
    <dgm:cxn modelId="{D69ECB4D-611C-4478-ABA4-1C0E7A93AA5A}" type="presParOf" srcId="{22CAB6C3-E6E5-413D-8E10-BABEEB1F2282}" destId="{8F841F18-4144-4A56-8134-56299536BEB3}" srcOrd="4" destOrd="0" presId="urn:microsoft.com/office/officeart/2005/8/layout/hProcess4"/>
    <dgm:cxn modelId="{E768AB48-11A8-49AB-BA2A-5B81B6F203B0}" type="presParOf" srcId="{2A1F9146-832F-4F21-856E-66F72548B531}" destId="{7D444106-49AD-4812-AA4A-AC35575D19BC}" srcOrd="3" destOrd="0" presId="urn:microsoft.com/office/officeart/2005/8/layout/hProcess4"/>
    <dgm:cxn modelId="{8E43948A-288F-4CE1-B76B-81AD9853C9C5}" type="presParOf" srcId="{2A1F9146-832F-4F21-856E-66F72548B531}" destId="{D824AFC5-8316-48FD-A659-0CD69BC8E6D1}" srcOrd="4" destOrd="0" presId="urn:microsoft.com/office/officeart/2005/8/layout/hProcess4"/>
    <dgm:cxn modelId="{01AD3A14-61AF-4D95-828B-5A22BF5C5181}" type="presParOf" srcId="{D824AFC5-8316-48FD-A659-0CD69BC8E6D1}" destId="{DA8E97A0-0725-49DD-9B14-DDC44775BC7F}" srcOrd="0" destOrd="0" presId="urn:microsoft.com/office/officeart/2005/8/layout/hProcess4"/>
    <dgm:cxn modelId="{911A26B1-DCD4-4D34-A9C4-5CBF637EF4EC}" type="presParOf" srcId="{D824AFC5-8316-48FD-A659-0CD69BC8E6D1}" destId="{99AA3CF6-55CA-4383-BCC4-5E64BECF5BAE}" srcOrd="1" destOrd="0" presId="urn:microsoft.com/office/officeart/2005/8/layout/hProcess4"/>
    <dgm:cxn modelId="{4629427F-936B-422A-8AE9-7F3157ADCE2F}" type="presParOf" srcId="{D824AFC5-8316-48FD-A659-0CD69BC8E6D1}" destId="{392267BC-A9C5-4C42-B04E-3DB16B065BC4}" srcOrd="2" destOrd="0" presId="urn:microsoft.com/office/officeart/2005/8/layout/hProcess4"/>
    <dgm:cxn modelId="{2B728024-FDEA-4151-9FBA-E2F599451115}" type="presParOf" srcId="{D824AFC5-8316-48FD-A659-0CD69BC8E6D1}" destId="{1C775316-9AB9-48D3-B916-6D47C03DDD8C}" srcOrd="3" destOrd="0" presId="urn:microsoft.com/office/officeart/2005/8/layout/hProcess4"/>
    <dgm:cxn modelId="{70345B4C-A1A7-4F69-8F84-982B73B65294}" type="presParOf" srcId="{D824AFC5-8316-48FD-A659-0CD69BC8E6D1}" destId="{B2E69016-9C6A-4549-B34F-EEB541550593}" srcOrd="4" destOrd="0" presId="urn:microsoft.com/office/officeart/2005/8/layout/hProcess4"/>
    <dgm:cxn modelId="{69F36FAB-9C62-45C8-A829-E0224232EAFB}" type="presParOf" srcId="{2A1F9146-832F-4F21-856E-66F72548B531}" destId="{854A7DBF-BAC5-4C9E-BF50-687F7B3AA61E}" srcOrd="5" destOrd="0" presId="urn:microsoft.com/office/officeart/2005/8/layout/hProcess4"/>
    <dgm:cxn modelId="{15C9CADB-D384-4AE6-A0E9-90D1CEB97CF7}" type="presParOf" srcId="{2A1F9146-832F-4F21-856E-66F72548B531}" destId="{908A82A8-DFBA-4C61-A4F8-96980EDB08BE}" srcOrd="6" destOrd="0" presId="urn:microsoft.com/office/officeart/2005/8/layout/hProcess4"/>
    <dgm:cxn modelId="{699D51E5-C9C9-44C3-919F-A4303F8D00E6}" type="presParOf" srcId="{908A82A8-DFBA-4C61-A4F8-96980EDB08BE}" destId="{94D45EA6-632B-4350-9BBB-44F10F06E925}" srcOrd="0" destOrd="0" presId="urn:microsoft.com/office/officeart/2005/8/layout/hProcess4"/>
    <dgm:cxn modelId="{B3628AD5-C526-4C96-8CA5-EDB82E51E57D}" type="presParOf" srcId="{908A82A8-DFBA-4C61-A4F8-96980EDB08BE}" destId="{D90077E1-028C-4B26-84D2-19BC33821256}" srcOrd="1" destOrd="0" presId="urn:microsoft.com/office/officeart/2005/8/layout/hProcess4"/>
    <dgm:cxn modelId="{FF55D027-9586-4A7E-8DE5-A11311A0A3CF}" type="presParOf" srcId="{908A82A8-DFBA-4C61-A4F8-96980EDB08BE}" destId="{D09209AB-0F26-4DBC-9DCA-E5FD0EE1740E}" srcOrd="2" destOrd="0" presId="urn:microsoft.com/office/officeart/2005/8/layout/hProcess4"/>
    <dgm:cxn modelId="{C34819BB-4C51-413A-AA89-7F0E23F11BED}" type="presParOf" srcId="{908A82A8-DFBA-4C61-A4F8-96980EDB08BE}" destId="{26F2621F-1152-4BFC-9AE9-165F76E36B53}" srcOrd="3" destOrd="0" presId="urn:microsoft.com/office/officeart/2005/8/layout/hProcess4"/>
    <dgm:cxn modelId="{3E699C25-5E29-425D-921E-F2565C937566}" type="presParOf" srcId="{908A82A8-DFBA-4C61-A4F8-96980EDB08BE}" destId="{3DE1555E-646D-46BF-B8DB-160DB9645F6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299B1-C518-40CD-B650-277A9E69606C}">
      <dsp:nvSpPr>
        <dsp:cNvPr id="0" name=""/>
        <dsp:cNvSpPr/>
      </dsp:nvSpPr>
      <dsp:spPr>
        <a:xfrm>
          <a:off x="0" y="1003763"/>
          <a:ext cx="2576349" cy="2391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b="1" kern="1200" dirty="0">
              <a:solidFill>
                <a:schemeClr val="tx1"/>
              </a:solidFill>
            </a:rPr>
            <a:t>Based on course learning objectives</a:t>
          </a:r>
          <a:endParaRPr lang="en-US" sz="14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b="1" kern="1200" dirty="0">
              <a:solidFill>
                <a:schemeClr val="tx1"/>
              </a:solidFill>
            </a:rPr>
            <a:t>Patient scenario is comprehensive allowing for multiple clues in the form of assessments and interventions</a:t>
          </a:r>
          <a:endParaRPr lang="en-US" sz="1500" kern="1200" dirty="0"/>
        </a:p>
      </dsp:txBody>
      <dsp:txXfrm>
        <a:off x="55041" y="1058804"/>
        <a:ext cx="2466267" cy="1769152"/>
      </dsp:txXfrm>
    </dsp:sp>
    <dsp:sp modelId="{745946BA-B249-4C32-8DC7-4AFE7367CCF1}">
      <dsp:nvSpPr>
        <dsp:cNvPr id="0" name=""/>
        <dsp:cNvSpPr/>
      </dsp:nvSpPr>
      <dsp:spPr>
        <a:xfrm>
          <a:off x="1415977" y="1469746"/>
          <a:ext cx="2654228" cy="2654228"/>
        </a:xfrm>
        <a:prstGeom prst="leftCircularArrow">
          <a:avLst>
            <a:gd name="adj1" fmla="val 3277"/>
            <a:gd name="adj2" fmla="val 404474"/>
            <a:gd name="adj3" fmla="val 1959213"/>
            <a:gd name="adj4" fmla="val 8803718"/>
            <a:gd name="adj5" fmla="val 38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94E9D-B807-4A3E-9C27-5C9D0626BEBB}">
      <dsp:nvSpPr>
        <dsp:cNvPr id="0" name=""/>
        <dsp:cNvSpPr/>
      </dsp:nvSpPr>
      <dsp:spPr>
        <a:xfrm>
          <a:off x="856993" y="2792970"/>
          <a:ext cx="1710616" cy="680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Topic</a:t>
          </a:r>
        </a:p>
      </dsp:txBody>
      <dsp:txXfrm>
        <a:off x="876917" y="2812894"/>
        <a:ext cx="1670768" cy="640407"/>
      </dsp:txXfrm>
    </dsp:sp>
    <dsp:sp modelId="{BC3BA587-F722-4387-ADD5-4F91A9D8E6B4}">
      <dsp:nvSpPr>
        <dsp:cNvPr id="0" name=""/>
        <dsp:cNvSpPr/>
      </dsp:nvSpPr>
      <dsp:spPr>
        <a:xfrm>
          <a:off x="2994062" y="1092330"/>
          <a:ext cx="2549849" cy="22101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b="1" kern="1200" dirty="0">
              <a:solidFill>
                <a:schemeClr val="tx1"/>
              </a:solidFill>
            </a:rPr>
            <a:t>Student group size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b="1" kern="1200" dirty="0">
              <a:solidFill>
                <a:schemeClr val="tx1"/>
              </a:solidFill>
            </a:rPr>
            <a:t>Clue location - is movement to different location(s) needed?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b="1" kern="1200" dirty="0">
              <a:solidFill>
                <a:schemeClr val="tx1"/>
              </a:solidFill>
            </a:rPr>
            <a:t>Single or simultaneous groups for gaming competition</a:t>
          </a:r>
          <a:endParaRPr lang="en-US" sz="1400" kern="1200" dirty="0"/>
        </a:p>
      </dsp:txBody>
      <dsp:txXfrm>
        <a:off x="3044924" y="1616800"/>
        <a:ext cx="2448125" cy="1634837"/>
      </dsp:txXfrm>
    </dsp:sp>
    <dsp:sp modelId="{7D444106-49AD-4812-AA4A-AC35575D19BC}">
      <dsp:nvSpPr>
        <dsp:cNvPr id="0" name=""/>
        <dsp:cNvSpPr/>
      </dsp:nvSpPr>
      <dsp:spPr>
        <a:xfrm>
          <a:off x="4286313" y="185081"/>
          <a:ext cx="2965890" cy="2965890"/>
        </a:xfrm>
        <a:prstGeom prst="circularArrow">
          <a:avLst>
            <a:gd name="adj1" fmla="val 2933"/>
            <a:gd name="adj2" fmla="val 359043"/>
            <a:gd name="adj3" fmla="val 19693096"/>
            <a:gd name="adj4" fmla="val 12803160"/>
            <a:gd name="adj5" fmla="val 34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BE02C-66EE-496D-A635-93FC97D0B1BB}">
      <dsp:nvSpPr>
        <dsp:cNvPr id="0" name=""/>
        <dsp:cNvSpPr/>
      </dsp:nvSpPr>
      <dsp:spPr>
        <a:xfrm>
          <a:off x="3754399" y="903849"/>
          <a:ext cx="1710616" cy="680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Setting</a:t>
          </a:r>
        </a:p>
      </dsp:txBody>
      <dsp:txXfrm>
        <a:off x="3774323" y="923773"/>
        <a:ext cx="1670768" cy="640407"/>
      </dsp:txXfrm>
    </dsp:sp>
    <dsp:sp modelId="{99AA3CF6-55CA-4383-BCC4-5E64BECF5BAE}">
      <dsp:nvSpPr>
        <dsp:cNvPr id="0" name=""/>
        <dsp:cNvSpPr/>
      </dsp:nvSpPr>
      <dsp:spPr>
        <a:xfrm>
          <a:off x="5958121" y="1098206"/>
          <a:ext cx="2529161" cy="22072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b="1" kern="1200" dirty="0"/>
            <a:t>Vary strategies to hide/reveal clues (</a:t>
          </a:r>
          <a:r>
            <a:rPr lang="en-US" sz="1400" b="1" kern="1200" dirty="0" err="1"/>
            <a:t>e.g</a:t>
          </a:r>
          <a:r>
            <a:rPr lang="en-US" sz="1400" b="1" kern="1200" dirty="0"/>
            <a:t>, invisible ink &amp; black light, decoder wheel)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b="1" kern="1200" dirty="0"/>
            <a:t>Unfold case with evolving patient assessments, clinical data and physical assessments using clues</a:t>
          </a:r>
          <a:endParaRPr lang="en-US" sz="1400" kern="1200" dirty="0"/>
        </a:p>
      </dsp:txBody>
      <dsp:txXfrm>
        <a:off x="6008917" y="1149002"/>
        <a:ext cx="2427569" cy="1632712"/>
      </dsp:txXfrm>
    </dsp:sp>
    <dsp:sp modelId="{854A7DBF-BAC5-4C9E-BF50-687F7B3AA61E}">
      <dsp:nvSpPr>
        <dsp:cNvPr id="0" name=""/>
        <dsp:cNvSpPr/>
      </dsp:nvSpPr>
      <dsp:spPr>
        <a:xfrm>
          <a:off x="7267651" y="1662806"/>
          <a:ext cx="2549592" cy="2549592"/>
        </a:xfrm>
        <a:prstGeom prst="leftCircularArrow">
          <a:avLst>
            <a:gd name="adj1" fmla="val 3412"/>
            <a:gd name="adj2" fmla="val 422421"/>
            <a:gd name="adj3" fmla="val 1602299"/>
            <a:gd name="adj4" fmla="val 8428857"/>
            <a:gd name="adj5" fmla="val 398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75316-9AB9-48D3-B916-6D47C03DDD8C}">
      <dsp:nvSpPr>
        <dsp:cNvPr id="0" name=""/>
        <dsp:cNvSpPr/>
      </dsp:nvSpPr>
      <dsp:spPr>
        <a:xfrm>
          <a:off x="6776436" y="3008581"/>
          <a:ext cx="1710616" cy="680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Clues</a:t>
          </a:r>
        </a:p>
      </dsp:txBody>
      <dsp:txXfrm>
        <a:off x="6796360" y="3028505"/>
        <a:ext cx="1670768" cy="640407"/>
      </dsp:txXfrm>
    </dsp:sp>
    <dsp:sp modelId="{D90077E1-028C-4B26-84D2-19BC33821256}">
      <dsp:nvSpPr>
        <dsp:cNvPr id="0" name=""/>
        <dsp:cNvSpPr/>
      </dsp:nvSpPr>
      <dsp:spPr>
        <a:xfrm>
          <a:off x="8901492" y="1197350"/>
          <a:ext cx="2339257" cy="20016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b="1" kern="1200" dirty="0"/>
            <a:t>Synthesis of case study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b="1" kern="1200" dirty="0"/>
            <a:t>Key assessments and interventions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b="1" kern="1200" dirty="0"/>
            <a:t>Student questions and  user experience </a:t>
          </a:r>
          <a:endParaRPr lang="en-US" sz="1400" kern="1200" dirty="0"/>
        </a:p>
      </dsp:txBody>
      <dsp:txXfrm>
        <a:off x="8947555" y="1672332"/>
        <a:ext cx="2247131" cy="1480574"/>
      </dsp:txXfrm>
    </dsp:sp>
    <dsp:sp modelId="{26F2621F-1152-4BFC-9AE9-165F76E36B53}">
      <dsp:nvSpPr>
        <dsp:cNvPr id="0" name=""/>
        <dsp:cNvSpPr/>
      </dsp:nvSpPr>
      <dsp:spPr>
        <a:xfrm>
          <a:off x="9536554" y="1064400"/>
          <a:ext cx="1710616" cy="680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Debrief</a:t>
          </a:r>
        </a:p>
      </dsp:txBody>
      <dsp:txXfrm>
        <a:off x="9556478" y="1084324"/>
        <a:ext cx="1670768" cy="640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3914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4076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76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44238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4238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4400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54400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267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8">
            <a:extLst>
              <a:ext uri="{FF2B5EF4-FFF2-40B4-BE49-F238E27FC236}">
                <a16:creationId xmlns:a16="http://schemas.microsoft.com/office/drawing/2014/main" id="{C6E48CAB-F1C0-4E71-9686-C02A967E92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6182" y="4014522"/>
            <a:ext cx="118211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7C226081-D459-4A68-9B23-0C804E6A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18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C32AE455-05F0-44FA-98C4-73D9C60DF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39103" y="4014522"/>
            <a:ext cx="1208897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3FB663-073E-458E-A31A-B15112A0D3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839103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91332113-C9A3-4B1F-A973-C30104497D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22202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CDAC2DE8-0B23-47D4-A121-018184C5D2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2202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AE8613EE-32F0-4251-809B-6B9907E226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60494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6E9683DA-61F6-48A0-9453-C03FB9794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0494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53C09CD9-E6F6-4AA3-968A-491D1568E7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555230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4457D5F2-D7AE-44A9-847A-D20086BCCC2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230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4FBE8211-41BE-41C2-B826-94FD55BC0AA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38151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18C75666-F3E0-4AD7-8C05-FEFFEAE1D1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1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66478F13-D9B8-4439-9B08-804CD6848EB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2107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08844405-957A-4970-A2B6-D161FED665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32107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6F067D31-AE61-48F0-A497-1908DC77F0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0399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5B4A526A-A40E-4B7D-94EC-5FDCAD2EAD8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70399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67390-01C5-4A4E-AF7F-79E8DB2B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9575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 userDrawn="1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742123-85C4-4775-80AC-721BD7C162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006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1001174-581F-41A6-864B-D3BE932C2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006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2B649793-2AFC-43EE-8172-0EAB326F11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454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5B27745F-27CA-45D0-BE8E-A9C3B168F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454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58782C77-F426-4586-AF09-D07E1E8737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9790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E04DA729-6A59-4BC5-8955-DF4D12F12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9790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F6AF03D4-E441-4447-876C-A1B030223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006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679D428E-9700-4E19-8364-70006C3E76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006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5B64A0D9-EA5C-4EC1-981A-0FD223A6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7454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7F9CD6F4-7AEE-42A4-B26D-96BE3E9003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7454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82EA5B58-66CC-4197-BAC3-D0A39558DB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9790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B76C47B4-A585-4CAC-933A-2E6D1938D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9790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563D0C18-5125-4D0F-B46D-76AE182B3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06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10634501-CE83-42B9-8572-5C6B737108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8006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8">
            <a:extLst>
              <a:ext uri="{FF2B5EF4-FFF2-40B4-BE49-F238E27FC236}">
                <a16:creationId xmlns:a16="http://schemas.microsoft.com/office/drawing/2014/main" id="{54844B85-1B28-4340-AA8C-10A0C2A36C9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7454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31BB84F0-3823-46DB-BCEF-5EF3F8E680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7454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8">
            <a:extLst>
              <a:ext uri="{FF2B5EF4-FFF2-40B4-BE49-F238E27FC236}">
                <a16:creationId xmlns:a16="http://schemas.microsoft.com/office/drawing/2014/main" id="{D4D4EE7B-E029-47B3-BC18-D53E810711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69790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C088BE45-14DC-4551-A5FC-93D0BA9918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9790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8">
            <a:extLst>
              <a:ext uri="{FF2B5EF4-FFF2-40B4-BE49-F238E27FC236}">
                <a16:creationId xmlns:a16="http://schemas.microsoft.com/office/drawing/2014/main" id="{120E072F-4FF5-422F-B7FD-BE3DF02601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8006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E73E6162-F4E3-4F6D-BA12-6B5918E23B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8006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8">
            <a:extLst>
              <a:ext uri="{FF2B5EF4-FFF2-40B4-BE49-F238E27FC236}">
                <a16:creationId xmlns:a16="http://schemas.microsoft.com/office/drawing/2014/main" id="{C9938F8E-67A2-401C-882C-ED04C7E522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7454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E683DBE3-DCA5-4538-A253-E60ED2C4B62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67454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8">
            <a:extLst>
              <a:ext uri="{FF2B5EF4-FFF2-40B4-BE49-F238E27FC236}">
                <a16:creationId xmlns:a16="http://schemas.microsoft.com/office/drawing/2014/main" id="{6F8B9E2C-BE06-4536-A348-4640A2DA1B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9790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B9A57CE7-FAE2-490F-A8F8-402B5F3A744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69790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11859-7CC8-480B-BA0E-18BB16B3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9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4" userDrawn="1">
          <p15:clr>
            <a:srgbClr val="FBAE40"/>
          </p15:clr>
        </p15:guide>
        <p15:guide id="2" pos="5112">
          <p15:clr>
            <a:srgbClr val="FBAE40"/>
          </p15:clr>
        </p15:guide>
        <p15:guide id="4" pos="5256">
          <p15:clr>
            <a:srgbClr val="5ACBF0"/>
          </p15:clr>
        </p15:guide>
        <p15:guide id="5" pos="4968" userDrawn="1">
          <p15:clr>
            <a:srgbClr val="5ACBF0"/>
          </p15:clr>
        </p15:guide>
        <p15:guide id="6" pos="2688" userDrawn="1">
          <p15:clr>
            <a:srgbClr val="5ACBF0"/>
          </p15:clr>
        </p15:guide>
        <p15:guide id="7" pos="2400" userDrawn="1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457200"/>
            <a:ext cx="11731752" cy="6309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124" y="1825625"/>
            <a:ext cx="117317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01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DAD0-21E9-42D0-8C63-C6563197FC1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9280" y="6356350"/>
            <a:ext cx="5933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86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3823-CC86-4AC6-95C0-DC3ECA80F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0" r:id="rId3"/>
  </p:sldLayoutIdLst>
  <p:txStyles>
    <p:titleStyle>
      <a:lvl1pPr algn="ctr" defTabSz="914400" rtl="0" eaLnBrk="1" latinLnBrk="0" hangingPunct="1">
        <a:lnSpc>
          <a:spcPct val="90000"/>
        </a:lnSpc>
        <a:spcBef>
          <a:spcPts val="100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737D44B5-C899-4E11-BB0B-60764D504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884" y="782320"/>
            <a:ext cx="11731752" cy="630936"/>
          </a:xfrm>
        </p:spPr>
        <p:txBody>
          <a:bodyPr/>
          <a:lstStyle/>
          <a:p>
            <a:pPr algn="l"/>
            <a:r>
              <a:rPr lang="en-US" cap="none" dirty="0"/>
              <a:t>Figure 1.  Considerations for Escape Room Development</a:t>
            </a: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1E34A8BF-2C2A-47B9-9D45-FEBF3CF77C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9917721"/>
              </p:ext>
            </p:extLst>
          </p:nvPr>
        </p:nvGraphicFramePr>
        <p:xfrm>
          <a:off x="230125" y="1676400"/>
          <a:ext cx="11250675" cy="439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014804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ct Timeline_WAC_LH - v2" id="{C490F22C-BCE6-4049-96E9-DC11EF4DCC46}" vid="{AA5619E9-B2EB-4B47-8E48-7B1F4A347B9C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C1DAB8B-23BA-4827-9CE8-505DD4A39F0A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a0bcc0ed-0ac8-4696-9d72-d5564a5356b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AD2A691D496544B2781869B7D5B870" ma:contentTypeVersion="13" ma:contentTypeDescription="Create a new document." ma:contentTypeScope="" ma:versionID="0de8986959aa565a00e420755877a5d4">
  <xsd:schema xmlns:xsd="http://www.w3.org/2001/XMLSchema" xmlns:xs="http://www.w3.org/2001/XMLSchema" xmlns:p="http://schemas.microsoft.com/office/2006/metadata/properties" xmlns:ns3="4d4baaf3-b584-46b3-a190-8eb486f8e571" xmlns:ns4="a0bcc0ed-0ac8-4696-9d72-d5564a5356b0" targetNamespace="http://schemas.microsoft.com/office/2006/metadata/properties" ma:root="true" ma:fieldsID="25a6c71ca510f08b3ec47e4fa5d3f124" ns3:_="" ns4:_="">
    <xsd:import namespace="4d4baaf3-b584-46b3-a190-8eb486f8e571"/>
    <xsd:import namespace="a0bcc0ed-0ac8-4696-9d72-d5564a5356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baaf3-b584-46b3-a190-8eb486f8e5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bcc0ed-0ac8-4696-9d72-d5564a5356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11B2B9-8CE5-4E5A-B70F-6B056FE844E8}">
  <ds:schemaRefs>
    <ds:schemaRef ds:uri="http://schemas.microsoft.com/office/2006/metadata/properties"/>
    <ds:schemaRef ds:uri="http://schemas.microsoft.com/office/infopath/2007/PartnerControls"/>
    <ds:schemaRef ds:uri="a0bcc0ed-0ac8-4696-9d72-d5564a5356b0"/>
  </ds:schemaRefs>
</ds:datastoreItem>
</file>

<file path=customXml/itemProps2.xml><?xml version="1.0" encoding="utf-8"?>
<ds:datastoreItem xmlns:ds="http://schemas.openxmlformats.org/officeDocument/2006/customXml" ds:itemID="{466BA265-3C9C-41FF-80C6-61A7F961C0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05F946-82D1-4C08-B7FB-58AFC38C01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4baaf3-b584-46b3-a190-8eb486f8e571"/>
    <ds:schemaRef ds:uri="a0bcc0ed-0ac8-4696-9d72-d5564a5356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tf16411242_win32</Template>
  <TotalTime>365</TotalTime>
  <Words>103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 LT Pro Light</vt:lpstr>
      <vt:lpstr>Speak Pro</vt:lpstr>
      <vt:lpstr>2_Office Theme</vt:lpstr>
      <vt:lpstr>Figure 1.  Considerations for Escape Room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Roadmap</dc:title>
  <dc:creator>Barnason, Sue</dc:creator>
  <cp:lastModifiedBy>Dawn</cp:lastModifiedBy>
  <cp:revision>52</cp:revision>
  <dcterms:created xsi:type="dcterms:W3CDTF">2020-09-21T13:52:17Z</dcterms:created>
  <dcterms:modified xsi:type="dcterms:W3CDTF">2020-12-03T14:34:11Z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0x0101000CAD2A691D496544B2781869B7D5B870</vt:lpwstr>
  </property>
</Properties>
</file>