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5608-111C-482C-9FA8-C7444EF742C5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19B6-226A-47DD-951C-99CEFD4A3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CD5B-AC0D-437B-86DC-AFCBFE24ECC6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9534-DBAE-4C20-9E33-E35414C09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8ABF-1A98-4B94-B596-0513D657BE64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8FBE-8757-4A5A-9D82-B4935AA82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DE59-30FB-4564-91CB-DAFCDE953578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EF5E-177C-413D-B598-064059A66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1653-E2E4-4EE3-8ECB-62A6CFCF7FB3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F6E9-DF2B-44BB-8044-533B58B95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AA50-185A-41B3-A26A-5295B365382D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924A-42F6-4750-B8CD-39717CA80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FAB6-BD7F-4876-B8BB-6E935D3F237E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6A68-A38D-440C-B1F0-A5E3F90B2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0A5B-424C-4D9A-8A8D-97B9F6D23ADC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E199-CFAD-4A97-A881-8105437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1EB1-5FE3-40C8-BC21-C9A1F08B0BD2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0B65-392B-4C84-ABAC-84189132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F294-664C-4A52-B3DE-2ADA47BAF43D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3BC8-5409-4ECA-B9D4-9300F6A08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EC3A-4894-40FB-BB77-BDA25D9FF86F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3155-FAC9-45B9-9B61-62922970B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E2AD24-2B07-423D-9BCB-1C63B7FF12C4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59C03-F0E4-4A0A-BC99-B5673210D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 t="1514"/>
          <a:stretch>
            <a:fillRect/>
          </a:stretch>
        </p:blipFill>
        <p:spPr bwMode="auto">
          <a:xfrm>
            <a:off x="215900" y="61913"/>
            <a:ext cx="5956300" cy="900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Wolters-Kluwer</cp:lastModifiedBy>
  <cp:revision>1</cp:revision>
  <dcterms:created xsi:type="dcterms:W3CDTF">2006-08-16T00:00:00Z</dcterms:created>
  <dcterms:modified xsi:type="dcterms:W3CDTF">2009-12-14T20:03:44Z</dcterms:modified>
</cp:coreProperties>
</file>