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8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2542-9CBD-41C1-8765-52B060E6B698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C753-E191-4E0E-89CF-4D1D36880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4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EC753-E191-4E0E-89CF-4D1D368807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0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18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28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03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2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63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2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7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02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3759-264B-40CC-8E49-C828513C390E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E49E-2818-4962-B37B-D234707C3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63" Type="http://schemas.openxmlformats.org/officeDocument/2006/relationships/image" Target="../media/image61.jpeg"/><Relationship Id="rId68" Type="http://schemas.openxmlformats.org/officeDocument/2006/relationships/image" Target="../media/image66.jpeg"/><Relationship Id="rId76" Type="http://schemas.openxmlformats.org/officeDocument/2006/relationships/image" Target="../media/image74.jpeg"/><Relationship Id="rId84" Type="http://schemas.openxmlformats.org/officeDocument/2006/relationships/image" Target="../media/image82.jpeg"/><Relationship Id="rId7" Type="http://schemas.openxmlformats.org/officeDocument/2006/relationships/image" Target="../media/image5.jpeg"/><Relationship Id="rId71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7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jpeg"/><Relationship Id="rId66" Type="http://schemas.openxmlformats.org/officeDocument/2006/relationships/image" Target="../media/image64.emf"/><Relationship Id="rId74" Type="http://schemas.openxmlformats.org/officeDocument/2006/relationships/image" Target="../media/image72.jpeg"/><Relationship Id="rId79" Type="http://schemas.openxmlformats.org/officeDocument/2006/relationships/image" Target="../media/image77.jpeg"/><Relationship Id="rId5" Type="http://schemas.openxmlformats.org/officeDocument/2006/relationships/image" Target="../media/image3.jpeg"/><Relationship Id="rId61" Type="http://schemas.openxmlformats.org/officeDocument/2006/relationships/image" Target="../media/image59.jpeg"/><Relationship Id="rId82" Type="http://schemas.openxmlformats.org/officeDocument/2006/relationships/image" Target="../media/image80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56" Type="http://schemas.openxmlformats.org/officeDocument/2006/relationships/image" Target="../media/image54.jpeg"/><Relationship Id="rId64" Type="http://schemas.openxmlformats.org/officeDocument/2006/relationships/image" Target="../media/image62.jpeg"/><Relationship Id="rId69" Type="http://schemas.openxmlformats.org/officeDocument/2006/relationships/image" Target="../media/image67.jpeg"/><Relationship Id="rId77" Type="http://schemas.openxmlformats.org/officeDocument/2006/relationships/image" Target="../media/image75.jpeg"/><Relationship Id="rId8" Type="http://schemas.openxmlformats.org/officeDocument/2006/relationships/image" Target="../media/image6.jpeg"/><Relationship Id="rId51" Type="http://schemas.openxmlformats.org/officeDocument/2006/relationships/image" Target="../media/image49.jpeg"/><Relationship Id="rId72" Type="http://schemas.openxmlformats.org/officeDocument/2006/relationships/image" Target="../media/image70.jpeg"/><Relationship Id="rId80" Type="http://schemas.openxmlformats.org/officeDocument/2006/relationships/image" Target="../media/image78.jpeg"/><Relationship Id="rId85" Type="http://schemas.openxmlformats.org/officeDocument/2006/relationships/image" Target="../media/image83.jpeg"/><Relationship Id="rId3" Type="http://schemas.openxmlformats.org/officeDocument/2006/relationships/image" Target="../media/image1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59" Type="http://schemas.openxmlformats.org/officeDocument/2006/relationships/image" Target="../media/image57.jpeg"/><Relationship Id="rId67" Type="http://schemas.openxmlformats.org/officeDocument/2006/relationships/image" Target="../media/image65.emf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Relationship Id="rId54" Type="http://schemas.openxmlformats.org/officeDocument/2006/relationships/image" Target="../media/image52.jpeg"/><Relationship Id="rId62" Type="http://schemas.openxmlformats.org/officeDocument/2006/relationships/image" Target="../media/image60.jpeg"/><Relationship Id="rId70" Type="http://schemas.openxmlformats.org/officeDocument/2006/relationships/image" Target="../media/image68.jpeg"/><Relationship Id="rId75" Type="http://schemas.openxmlformats.org/officeDocument/2006/relationships/image" Target="../media/image73.jpeg"/><Relationship Id="rId83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49" Type="http://schemas.openxmlformats.org/officeDocument/2006/relationships/image" Target="../media/image47.jpeg"/><Relationship Id="rId57" Type="http://schemas.openxmlformats.org/officeDocument/2006/relationships/image" Target="../media/image55.jpeg"/><Relationship Id="rId10" Type="http://schemas.openxmlformats.org/officeDocument/2006/relationships/image" Target="../media/image8.jpe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65" Type="http://schemas.openxmlformats.org/officeDocument/2006/relationships/image" Target="../media/image63.emf"/><Relationship Id="rId73" Type="http://schemas.openxmlformats.org/officeDocument/2006/relationships/image" Target="../media/image71.jpeg"/><Relationship Id="rId78" Type="http://schemas.openxmlformats.org/officeDocument/2006/relationships/image" Target="../media/image76.jpeg"/><Relationship Id="rId81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b="12596"/>
          <a:stretch/>
        </p:blipFill>
        <p:spPr>
          <a:xfrm>
            <a:off x="116410" y="1202078"/>
            <a:ext cx="1013753" cy="4267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3" b="20057"/>
          <a:stretch/>
        </p:blipFill>
        <p:spPr>
          <a:xfrm>
            <a:off x="102918" y="692696"/>
            <a:ext cx="1029937" cy="451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16231"/>
          <a:stretch/>
        </p:blipFill>
        <p:spPr>
          <a:xfrm>
            <a:off x="109796" y="88614"/>
            <a:ext cx="1021697" cy="5829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r="47326" b="31707"/>
          <a:stretch/>
        </p:blipFill>
        <p:spPr>
          <a:xfrm>
            <a:off x="1308707" y="84604"/>
            <a:ext cx="1087641" cy="3335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3" t="44067" b="35770"/>
          <a:stretch/>
        </p:blipFill>
        <p:spPr>
          <a:xfrm>
            <a:off x="1307943" y="476672"/>
            <a:ext cx="1088528" cy="3613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6" t="44999" b="30219"/>
          <a:stretch/>
        </p:blipFill>
        <p:spPr>
          <a:xfrm>
            <a:off x="1310231" y="908720"/>
            <a:ext cx="1085790" cy="3876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2" r="68336" b="60418"/>
          <a:stretch/>
        </p:blipFill>
        <p:spPr>
          <a:xfrm>
            <a:off x="2432720" y="476672"/>
            <a:ext cx="900210" cy="3624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61924" r="33661" b="18940"/>
          <a:stretch/>
        </p:blipFill>
        <p:spPr>
          <a:xfrm>
            <a:off x="2436865" y="908720"/>
            <a:ext cx="895230" cy="3866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2" r="54870" b="30115"/>
          <a:stretch/>
        </p:blipFill>
        <p:spPr>
          <a:xfrm>
            <a:off x="1308873" y="1336473"/>
            <a:ext cx="1088967" cy="445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2" t="22198" b="61164"/>
          <a:stretch/>
        </p:blipFill>
        <p:spPr>
          <a:xfrm>
            <a:off x="2439156" y="84609"/>
            <a:ext cx="892485" cy="3626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2" t="13689" r="32442" b="64248"/>
          <a:stretch/>
        </p:blipFill>
        <p:spPr>
          <a:xfrm>
            <a:off x="2436863" y="1340768"/>
            <a:ext cx="895230" cy="443970"/>
          </a:xfrm>
          <a:prstGeom prst="rect">
            <a:avLst/>
          </a:prstGeom>
        </p:spPr>
      </p:pic>
      <p:sp>
        <p:nvSpPr>
          <p:cNvPr id="15" name="ZoneTexte 14"/>
          <p:cNvSpPr txBox="1">
            <a:spLocks noChangeAspect="1"/>
          </p:cNvSpPr>
          <p:nvPr/>
        </p:nvSpPr>
        <p:spPr>
          <a:xfrm>
            <a:off x="340773" y="1844824"/>
            <a:ext cx="53248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(34)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56457" y="37656"/>
            <a:ext cx="1152128" cy="2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1280592" y="37656"/>
            <a:ext cx="2088232" cy="2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55840" r="8466" b="-1"/>
          <a:stretch/>
        </p:blipFill>
        <p:spPr>
          <a:xfrm>
            <a:off x="3488770" y="1298046"/>
            <a:ext cx="1115086" cy="54677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36666" r="6256" b="12878"/>
          <a:stretch/>
        </p:blipFill>
        <p:spPr>
          <a:xfrm>
            <a:off x="3484939" y="644043"/>
            <a:ext cx="1108372" cy="6247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27416" r="-69" b="26657"/>
          <a:stretch/>
        </p:blipFill>
        <p:spPr>
          <a:xfrm>
            <a:off x="3491672" y="88603"/>
            <a:ext cx="1120142" cy="5225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33846" r="14055" b="11911"/>
          <a:stretch/>
        </p:blipFill>
        <p:spPr>
          <a:xfrm>
            <a:off x="4636687" y="1312487"/>
            <a:ext cx="755332" cy="54565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5" t="25402" r="3511" b="11971"/>
          <a:stretch/>
        </p:blipFill>
        <p:spPr>
          <a:xfrm>
            <a:off x="4641456" y="653867"/>
            <a:ext cx="762953" cy="6299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15547" r="4379" b="18602"/>
          <a:stretch/>
        </p:blipFill>
        <p:spPr>
          <a:xfrm>
            <a:off x="4646114" y="88607"/>
            <a:ext cx="768664" cy="52450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r="66728" b="76239"/>
          <a:stretch/>
        </p:blipFill>
        <p:spPr>
          <a:xfrm>
            <a:off x="7769896" y="88607"/>
            <a:ext cx="1279283" cy="55644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47412" r="33657" b="41871"/>
          <a:stretch/>
        </p:blipFill>
        <p:spPr>
          <a:xfrm>
            <a:off x="7764592" y="692696"/>
            <a:ext cx="1285671" cy="58861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 t="48911" b="40609"/>
          <a:stretch/>
        </p:blipFill>
        <p:spPr>
          <a:xfrm>
            <a:off x="7761312" y="1321914"/>
            <a:ext cx="1289596" cy="57562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47778" r="37347" b="38639"/>
          <a:stretch/>
        </p:blipFill>
        <p:spPr>
          <a:xfrm>
            <a:off x="9066883" y="703862"/>
            <a:ext cx="757644" cy="58348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6" t="50157" r="3851" b="35522"/>
          <a:stretch/>
        </p:blipFill>
        <p:spPr>
          <a:xfrm>
            <a:off x="9066883" y="1327808"/>
            <a:ext cx="757644" cy="57208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8" t="11009" r="397" b="71430"/>
          <a:stretch/>
        </p:blipFill>
        <p:spPr>
          <a:xfrm>
            <a:off x="9071195" y="88607"/>
            <a:ext cx="752466" cy="561159"/>
          </a:xfrm>
          <a:prstGeom prst="rect">
            <a:avLst/>
          </a:prstGeom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7733273" y="37656"/>
            <a:ext cx="2116272" cy="2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839" b="3123"/>
          <a:stretch/>
        </p:blipFill>
        <p:spPr bwMode="auto">
          <a:xfrm>
            <a:off x="6652911" y="1287044"/>
            <a:ext cx="975549" cy="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22"/>
          <a:stretch/>
        </p:blipFill>
        <p:spPr bwMode="auto">
          <a:xfrm>
            <a:off x="5542708" y="1294815"/>
            <a:ext cx="1081928" cy="5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297" r="1705"/>
          <a:stretch/>
        </p:blipFill>
        <p:spPr bwMode="auto">
          <a:xfrm>
            <a:off x="5529064" y="88599"/>
            <a:ext cx="1089360" cy="52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" r="2554"/>
          <a:stretch/>
        </p:blipFill>
        <p:spPr bwMode="auto">
          <a:xfrm>
            <a:off x="5544510" y="654158"/>
            <a:ext cx="1091078" cy="5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-1274"/>
          <a:stretch/>
        </p:blipFill>
        <p:spPr bwMode="auto">
          <a:xfrm>
            <a:off x="6662338" y="648969"/>
            <a:ext cx="967242" cy="61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12805"/>
          <a:stretch/>
        </p:blipFill>
        <p:spPr bwMode="auto">
          <a:xfrm>
            <a:off x="6663966" y="88605"/>
            <a:ext cx="953330" cy="5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>
            <a:spLocks/>
          </p:cNvSpPr>
          <p:nvPr/>
        </p:nvSpPr>
        <p:spPr>
          <a:xfrm>
            <a:off x="5491597" y="37656"/>
            <a:ext cx="2159999" cy="2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>
            <a:spLocks/>
          </p:cNvSpPr>
          <p:nvPr/>
        </p:nvSpPr>
        <p:spPr>
          <a:xfrm>
            <a:off x="3440831" y="37656"/>
            <a:ext cx="1992801" cy="2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>
            <a:spLocks noChangeAspect="1"/>
          </p:cNvSpPr>
          <p:nvPr/>
        </p:nvSpPr>
        <p:spPr>
          <a:xfrm>
            <a:off x="1636917" y="1844824"/>
            <a:ext cx="53248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 (36)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47"/>
          <p:cNvSpPr txBox="1">
            <a:spLocks noChangeAspect="1"/>
          </p:cNvSpPr>
          <p:nvPr/>
        </p:nvSpPr>
        <p:spPr>
          <a:xfrm>
            <a:off x="2591464" y="1844824"/>
            <a:ext cx="56133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B’ (36)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>
            <a:spLocks noChangeAspect="1"/>
          </p:cNvSpPr>
          <p:nvPr/>
        </p:nvSpPr>
        <p:spPr>
          <a:xfrm>
            <a:off x="3815600" y="1844824"/>
            <a:ext cx="54049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 (42)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49"/>
          <p:cNvSpPr txBox="1">
            <a:spLocks noChangeAspect="1"/>
          </p:cNvSpPr>
          <p:nvPr/>
        </p:nvSpPr>
        <p:spPr>
          <a:xfrm>
            <a:off x="4751704" y="1844824"/>
            <a:ext cx="56935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C’ (42)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50"/>
          <p:cNvSpPr txBox="1">
            <a:spLocks noChangeAspect="1"/>
          </p:cNvSpPr>
          <p:nvPr/>
        </p:nvSpPr>
        <p:spPr>
          <a:xfrm>
            <a:off x="5831824" y="1844824"/>
            <a:ext cx="54049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 (52)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>
            <a:spLocks noChangeAspect="1"/>
          </p:cNvSpPr>
          <p:nvPr/>
        </p:nvSpPr>
        <p:spPr>
          <a:xfrm>
            <a:off x="6839936" y="1844824"/>
            <a:ext cx="56935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D’ (52)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/>
          <p:cNvSpPr txBox="1">
            <a:spLocks noChangeAspect="1"/>
          </p:cNvSpPr>
          <p:nvPr/>
        </p:nvSpPr>
        <p:spPr>
          <a:xfrm>
            <a:off x="8189645" y="1844824"/>
            <a:ext cx="53248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 (27)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/>
          <p:cNvSpPr txBox="1">
            <a:spLocks noChangeAspect="1"/>
          </p:cNvSpPr>
          <p:nvPr/>
        </p:nvSpPr>
        <p:spPr>
          <a:xfrm>
            <a:off x="9216200" y="1844824"/>
            <a:ext cx="56133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E’ (27)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46208" r="16145" b="12447"/>
          <a:stretch/>
        </p:blipFill>
        <p:spPr>
          <a:xfrm>
            <a:off x="83943" y="3241257"/>
            <a:ext cx="989222" cy="42641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37286" r="16618" b="17011"/>
          <a:stretch/>
        </p:blipFill>
        <p:spPr>
          <a:xfrm>
            <a:off x="81527" y="2718347"/>
            <a:ext cx="992130" cy="47991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37035" r="16689" b="12280"/>
          <a:stretch/>
        </p:blipFill>
        <p:spPr>
          <a:xfrm>
            <a:off x="78448" y="2133713"/>
            <a:ext cx="1007130" cy="55282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7" b="687"/>
          <a:stretch/>
        </p:blipFill>
        <p:spPr>
          <a:xfrm>
            <a:off x="1117722" y="3241257"/>
            <a:ext cx="944430" cy="43107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b="804"/>
          <a:stretch/>
        </p:blipFill>
        <p:spPr>
          <a:xfrm>
            <a:off x="1127149" y="2718347"/>
            <a:ext cx="946530" cy="47607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 b="1281"/>
          <a:stretch/>
        </p:blipFill>
        <p:spPr>
          <a:xfrm>
            <a:off x="1145376" y="2138175"/>
            <a:ext cx="939135" cy="54587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34344" r="24714" b="23173"/>
          <a:stretch/>
        </p:blipFill>
        <p:spPr>
          <a:xfrm>
            <a:off x="3244739" y="3323567"/>
            <a:ext cx="968888" cy="487888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28697" r="18777" b="19900"/>
          <a:stretch/>
        </p:blipFill>
        <p:spPr>
          <a:xfrm>
            <a:off x="2196897" y="3313265"/>
            <a:ext cx="968012" cy="49405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34085" r="18777" b="19482"/>
          <a:stretch/>
        </p:blipFill>
        <p:spPr>
          <a:xfrm>
            <a:off x="2202581" y="2809209"/>
            <a:ext cx="961201" cy="46113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703" r="3797" b="1476"/>
          <a:stretch/>
        </p:blipFill>
        <p:spPr>
          <a:xfrm>
            <a:off x="3237926" y="2146397"/>
            <a:ext cx="977070" cy="6264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31913" r="2996" b="1833"/>
          <a:stretch/>
        </p:blipFill>
        <p:spPr>
          <a:xfrm>
            <a:off x="3230827" y="2813411"/>
            <a:ext cx="985590" cy="46224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32523" r="19735" b="7964"/>
          <a:stretch/>
        </p:blipFill>
        <p:spPr>
          <a:xfrm>
            <a:off x="2194768" y="2146397"/>
            <a:ext cx="970582" cy="6264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0" b="17377"/>
          <a:stretch/>
        </p:blipFill>
        <p:spPr>
          <a:xfrm>
            <a:off x="4295288" y="3329056"/>
            <a:ext cx="1324253" cy="50139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 b="27002"/>
          <a:stretch/>
        </p:blipFill>
        <p:spPr>
          <a:xfrm>
            <a:off x="4295271" y="2755283"/>
            <a:ext cx="1318470" cy="54616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5" b="21813"/>
          <a:stretch/>
        </p:blipFill>
        <p:spPr>
          <a:xfrm>
            <a:off x="4295288" y="2134807"/>
            <a:ext cx="1324253" cy="594361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 r="46017" b="20061"/>
          <a:stretch/>
        </p:blipFill>
        <p:spPr>
          <a:xfrm>
            <a:off x="5652095" y="3322692"/>
            <a:ext cx="714870" cy="50521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42103" r="47183" b="24662"/>
          <a:stretch/>
        </p:blipFill>
        <p:spPr>
          <a:xfrm>
            <a:off x="5641391" y="2762341"/>
            <a:ext cx="727710" cy="54183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7" r="45672" b="21910"/>
          <a:stretch/>
        </p:blipFill>
        <p:spPr>
          <a:xfrm>
            <a:off x="5648289" y="2134809"/>
            <a:ext cx="719437" cy="60231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1754" r="5684" b="17505"/>
          <a:stretch/>
        </p:blipFill>
        <p:spPr>
          <a:xfrm>
            <a:off x="6467779" y="3303838"/>
            <a:ext cx="1164690" cy="51663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31040" r="6344" b="22017"/>
          <a:stretch/>
        </p:blipFill>
        <p:spPr>
          <a:xfrm>
            <a:off x="6494720" y="2801776"/>
            <a:ext cx="1105996" cy="46461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2163" r="5684" b="17187"/>
          <a:stretch/>
        </p:blipFill>
        <p:spPr>
          <a:xfrm>
            <a:off x="6487448" y="2165589"/>
            <a:ext cx="1114706" cy="600261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2" b="7645"/>
          <a:stretch/>
        </p:blipFill>
        <p:spPr>
          <a:xfrm>
            <a:off x="7706817" y="3305251"/>
            <a:ext cx="920102" cy="512070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21440" b="10763"/>
          <a:stretch/>
        </p:blipFill>
        <p:spPr>
          <a:xfrm>
            <a:off x="7709850" y="2742168"/>
            <a:ext cx="916447" cy="490930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22641" b="4058"/>
          <a:stretch/>
        </p:blipFill>
        <p:spPr>
          <a:xfrm>
            <a:off x="7716335" y="2143678"/>
            <a:ext cx="908670" cy="54406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33607" r="4424" b="15375"/>
          <a:stretch/>
        </p:blipFill>
        <p:spPr>
          <a:xfrm>
            <a:off x="8676087" y="3297637"/>
            <a:ext cx="1172375" cy="516630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31080" r="4165" b="19834"/>
          <a:stretch/>
        </p:blipFill>
        <p:spPr>
          <a:xfrm>
            <a:off x="8670686" y="2735999"/>
            <a:ext cx="1178858" cy="484638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32794" r="10567" b="20976"/>
          <a:stretch/>
        </p:blipFill>
        <p:spPr>
          <a:xfrm>
            <a:off x="8680347" y="2143692"/>
            <a:ext cx="1167283" cy="534930"/>
          </a:xfrm>
          <a:prstGeom prst="rect">
            <a:avLst/>
          </a:prstGeom>
        </p:spPr>
      </p:pic>
      <p:sp>
        <p:nvSpPr>
          <p:cNvPr id="105" name="Rectangle 104"/>
          <p:cNvSpPr>
            <a:spLocks/>
          </p:cNvSpPr>
          <p:nvPr/>
        </p:nvSpPr>
        <p:spPr>
          <a:xfrm>
            <a:off x="28175" y="2089129"/>
            <a:ext cx="2088232" cy="190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>
            <a:spLocks/>
          </p:cNvSpPr>
          <p:nvPr/>
        </p:nvSpPr>
        <p:spPr>
          <a:xfrm>
            <a:off x="2150707" y="2089129"/>
            <a:ext cx="2088232" cy="190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>
            <a:spLocks/>
          </p:cNvSpPr>
          <p:nvPr/>
        </p:nvSpPr>
        <p:spPr>
          <a:xfrm>
            <a:off x="4273239" y="2089129"/>
            <a:ext cx="2124000" cy="190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>
            <a:spLocks/>
          </p:cNvSpPr>
          <p:nvPr/>
        </p:nvSpPr>
        <p:spPr>
          <a:xfrm>
            <a:off x="6432011" y="2089129"/>
            <a:ext cx="1200458" cy="190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>
            <a:spLocks/>
          </p:cNvSpPr>
          <p:nvPr/>
        </p:nvSpPr>
        <p:spPr>
          <a:xfrm>
            <a:off x="7681427" y="2089129"/>
            <a:ext cx="2196000" cy="190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10" name="ZoneTexte 109"/>
          <p:cNvSpPr txBox="1">
            <a:spLocks noChangeAspect="1"/>
          </p:cNvSpPr>
          <p:nvPr/>
        </p:nvSpPr>
        <p:spPr>
          <a:xfrm>
            <a:off x="344488" y="3787142"/>
            <a:ext cx="52607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 (28)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ZoneTexte 110"/>
          <p:cNvSpPr txBox="1">
            <a:spLocks noChangeAspect="1"/>
          </p:cNvSpPr>
          <p:nvPr/>
        </p:nvSpPr>
        <p:spPr>
          <a:xfrm>
            <a:off x="1352600" y="3787142"/>
            <a:ext cx="554924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F’ (28)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ZoneTexte 111"/>
          <p:cNvSpPr txBox="1">
            <a:spLocks noChangeAspect="1"/>
          </p:cNvSpPr>
          <p:nvPr/>
        </p:nvSpPr>
        <p:spPr>
          <a:xfrm>
            <a:off x="2486285" y="3787142"/>
            <a:ext cx="546908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 (28)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ZoneTexte 112"/>
          <p:cNvSpPr txBox="1">
            <a:spLocks noChangeAspect="1"/>
          </p:cNvSpPr>
          <p:nvPr/>
        </p:nvSpPr>
        <p:spPr>
          <a:xfrm>
            <a:off x="3512840" y="3787142"/>
            <a:ext cx="57576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G’ (28)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ZoneTexte 113"/>
          <p:cNvSpPr txBox="1">
            <a:spLocks noChangeAspect="1"/>
          </p:cNvSpPr>
          <p:nvPr/>
        </p:nvSpPr>
        <p:spPr>
          <a:xfrm>
            <a:off x="4736976" y="3787142"/>
            <a:ext cx="54049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 (23)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ZoneTexte 114"/>
          <p:cNvSpPr txBox="1">
            <a:spLocks noChangeAspect="1"/>
          </p:cNvSpPr>
          <p:nvPr/>
        </p:nvSpPr>
        <p:spPr>
          <a:xfrm>
            <a:off x="5817096" y="3787142"/>
            <a:ext cx="56935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H’ (23)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ZoneTexte 115"/>
          <p:cNvSpPr txBox="1">
            <a:spLocks noChangeAspect="1"/>
          </p:cNvSpPr>
          <p:nvPr/>
        </p:nvSpPr>
        <p:spPr>
          <a:xfrm>
            <a:off x="6825208" y="3787142"/>
            <a:ext cx="482788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 (59)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ZoneTexte 116"/>
          <p:cNvSpPr txBox="1">
            <a:spLocks noChangeAspect="1"/>
          </p:cNvSpPr>
          <p:nvPr/>
        </p:nvSpPr>
        <p:spPr>
          <a:xfrm>
            <a:off x="7977336" y="3787142"/>
            <a:ext cx="51164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 (65)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ZoneTexte 117"/>
          <p:cNvSpPr txBox="1">
            <a:spLocks noChangeAspect="1"/>
          </p:cNvSpPr>
          <p:nvPr/>
        </p:nvSpPr>
        <p:spPr>
          <a:xfrm>
            <a:off x="9057456" y="3787142"/>
            <a:ext cx="54049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J’ (65)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174" r="16524" b="30559"/>
          <a:stretch/>
        </p:blipFill>
        <p:spPr>
          <a:xfrm>
            <a:off x="226467" y="5257505"/>
            <a:ext cx="989330" cy="417979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3" r="14938" b="23827"/>
          <a:stretch/>
        </p:blipFill>
        <p:spPr>
          <a:xfrm>
            <a:off x="229141" y="4692416"/>
            <a:ext cx="986120" cy="53340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34661" r="8233" b="33071"/>
          <a:stretch/>
        </p:blipFill>
        <p:spPr>
          <a:xfrm>
            <a:off x="1244073" y="5249485"/>
            <a:ext cx="1094484" cy="411480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3685" r="5242" b="18718"/>
          <a:stretch/>
        </p:blipFill>
        <p:spPr>
          <a:xfrm>
            <a:off x="1245199" y="4094652"/>
            <a:ext cx="1093136" cy="568648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0330" r="6490" b="26794"/>
          <a:stretch/>
        </p:blipFill>
        <p:spPr>
          <a:xfrm>
            <a:off x="1236865" y="4684213"/>
            <a:ext cx="1103127" cy="529593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7814" r="6721" b="24860"/>
          <a:stretch/>
        </p:blipFill>
        <p:spPr>
          <a:xfrm>
            <a:off x="225407" y="4094648"/>
            <a:ext cx="990600" cy="548641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 rotWithShape="1">
          <a:blip r:embed="rId65" cstate="print"/>
          <a:srcRect t="8541" r="13774"/>
          <a:stretch/>
        </p:blipFill>
        <p:spPr>
          <a:xfrm>
            <a:off x="2462801" y="5267783"/>
            <a:ext cx="972243" cy="490370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 rotWithShape="1">
          <a:blip r:embed="rId66" cstate="print"/>
          <a:srcRect t="-2595" b="-1358"/>
          <a:stretch/>
        </p:blipFill>
        <p:spPr>
          <a:xfrm>
            <a:off x="2484262" y="4659179"/>
            <a:ext cx="946488" cy="582931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 rotWithShape="1">
          <a:blip r:embed="rId67" cstate="print"/>
          <a:srcRect t="3416" b="10290"/>
          <a:stretch/>
        </p:blipFill>
        <p:spPr>
          <a:xfrm>
            <a:off x="2461001" y="4058242"/>
            <a:ext cx="985717" cy="601980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 b="29089"/>
          <a:stretch/>
        </p:blipFill>
        <p:spPr>
          <a:xfrm>
            <a:off x="4702676" y="5326107"/>
            <a:ext cx="1015200" cy="493393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 r="738" b="27955"/>
          <a:stretch/>
        </p:blipFill>
        <p:spPr>
          <a:xfrm>
            <a:off x="3613129" y="5326105"/>
            <a:ext cx="1015200" cy="493395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23050" r="379" b="17634"/>
          <a:stretch/>
        </p:blipFill>
        <p:spPr>
          <a:xfrm>
            <a:off x="3603702" y="4696887"/>
            <a:ext cx="1015200" cy="606744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16611"/>
          <a:stretch/>
        </p:blipFill>
        <p:spPr>
          <a:xfrm>
            <a:off x="3603702" y="4058242"/>
            <a:ext cx="1015200" cy="601029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2" b="17555"/>
          <a:stretch/>
        </p:blipFill>
        <p:spPr>
          <a:xfrm>
            <a:off x="4693249" y="4700063"/>
            <a:ext cx="1015200" cy="611504"/>
          </a:xfrm>
          <a:prstGeom prst="rect">
            <a:avLst/>
          </a:prstGeom>
        </p:spPr>
      </p:pic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14910"/>
          <a:stretch/>
        </p:blipFill>
        <p:spPr>
          <a:xfrm>
            <a:off x="4693249" y="4058242"/>
            <a:ext cx="1015200" cy="609599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37678" r="27227" b="20983"/>
          <a:stretch/>
        </p:blipFill>
        <p:spPr>
          <a:xfrm>
            <a:off x="7416837" y="5255780"/>
            <a:ext cx="1058398" cy="571499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2861" r="13708" b="3563"/>
          <a:stretch/>
        </p:blipFill>
        <p:spPr>
          <a:xfrm>
            <a:off x="8538573" y="4067671"/>
            <a:ext cx="1005655" cy="549213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39069" r="26233" b="17728"/>
          <a:stretch/>
        </p:blipFill>
        <p:spPr>
          <a:xfrm>
            <a:off x="7416837" y="4652821"/>
            <a:ext cx="1058398" cy="572781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t="38959" r="23803" b="14671"/>
          <a:stretch/>
        </p:blipFill>
        <p:spPr>
          <a:xfrm>
            <a:off x="7416837" y="4067669"/>
            <a:ext cx="1058398" cy="553073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9029" r="14137" b="7705"/>
          <a:stretch/>
        </p:blipFill>
        <p:spPr>
          <a:xfrm>
            <a:off x="8509673" y="5262990"/>
            <a:ext cx="1040334" cy="567171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6" t="7127" r="42305" b="9525"/>
          <a:stretch/>
        </p:blipFill>
        <p:spPr>
          <a:xfrm>
            <a:off x="5811077" y="4067404"/>
            <a:ext cx="582931" cy="1908645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42300" r="15913" b="15458"/>
          <a:stretch/>
        </p:blipFill>
        <p:spPr>
          <a:xfrm>
            <a:off x="6427379" y="4058242"/>
            <a:ext cx="839377" cy="312431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26756" r="19697" b="35556"/>
          <a:stretch/>
        </p:blipFill>
        <p:spPr>
          <a:xfrm>
            <a:off x="6426311" y="4399428"/>
            <a:ext cx="840655" cy="299079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0186" r="19466" b="36947"/>
          <a:stretch/>
        </p:blipFill>
        <p:spPr>
          <a:xfrm>
            <a:off x="6421441" y="4730829"/>
            <a:ext cx="846501" cy="261624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32026" r="18158" b="13513"/>
          <a:stretch/>
        </p:blipFill>
        <p:spPr>
          <a:xfrm>
            <a:off x="6421441" y="5018318"/>
            <a:ext cx="846501" cy="431866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28657" r="21432" b="16949"/>
          <a:stretch/>
        </p:blipFill>
        <p:spPr>
          <a:xfrm>
            <a:off x="6430343" y="5479548"/>
            <a:ext cx="835820" cy="447221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35436" r="14748" b="600"/>
          <a:stretch/>
        </p:blipFill>
        <p:spPr>
          <a:xfrm>
            <a:off x="8519367" y="4656401"/>
            <a:ext cx="1028698" cy="568952"/>
          </a:xfrm>
          <a:prstGeom prst="rect">
            <a:avLst/>
          </a:prstGeom>
        </p:spPr>
      </p:pic>
      <p:sp>
        <p:nvSpPr>
          <p:cNvPr id="160" name="Rectangle 159"/>
          <p:cNvSpPr>
            <a:spLocks/>
          </p:cNvSpPr>
          <p:nvPr/>
        </p:nvSpPr>
        <p:spPr>
          <a:xfrm>
            <a:off x="200472" y="4029961"/>
            <a:ext cx="2174406" cy="21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>
            <a:spLocks/>
          </p:cNvSpPr>
          <p:nvPr/>
        </p:nvSpPr>
        <p:spPr>
          <a:xfrm>
            <a:off x="2412671" y="4031877"/>
            <a:ext cx="1092556" cy="21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>
            <a:spLocks/>
          </p:cNvSpPr>
          <p:nvPr/>
        </p:nvSpPr>
        <p:spPr>
          <a:xfrm>
            <a:off x="3561255" y="4031877"/>
            <a:ext cx="2174406" cy="21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 dirty="0"/>
          </a:p>
        </p:txBody>
      </p:sp>
      <p:sp>
        <p:nvSpPr>
          <p:cNvPr id="163" name="Rectangle 162"/>
          <p:cNvSpPr>
            <a:spLocks/>
          </p:cNvSpPr>
          <p:nvPr/>
        </p:nvSpPr>
        <p:spPr>
          <a:xfrm>
            <a:off x="5773369" y="4031875"/>
            <a:ext cx="1544887" cy="21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>
            <a:spLocks/>
          </p:cNvSpPr>
          <p:nvPr/>
        </p:nvSpPr>
        <p:spPr>
          <a:xfrm>
            <a:off x="7357545" y="4031877"/>
            <a:ext cx="2262180" cy="21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fr-FR"/>
          </a:p>
        </p:txBody>
      </p:sp>
      <p:sp>
        <p:nvSpPr>
          <p:cNvPr id="165" name="ZoneTexte 164"/>
          <p:cNvSpPr txBox="1">
            <a:spLocks noChangeAspect="1"/>
          </p:cNvSpPr>
          <p:nvPr/>
        </p:nvSpPr>
        <p:spPr>
          <a:xfrm>
            <a:off x="488504" y="5939853"/>
            <a:ext cx="53248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 (73)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ZoneTexte 165"/>
          <p:cNvSpPr txBox="1">
            <a:spLocks noChangeAspect="1"/>
          </p:cNvSpPr>
          <p:nvPr/>
        </p:nvSpPr>
        <p:spPr>
          <a:xfrm>
            <a:off x="1560240" y="5939853"/>
            <a:ext cx="56133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K’ (73)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ZoneTexte 166"/>
          <p:cNvSpPr txBox="1">
            <a:spLocks noChangeAspect="1"/>
          </p:cNvSpPr>
          <p:nvPr/>
        </p:nvSpPr>
        <p:spPr>
          <a:xfrm>
            <a:off x="2693925" y="5939853"/>
            <a:ext cx="518054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 (73)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ZoneTexte 167"/>
          <p:cNvSpPr txBox="1">
            <a:spLocks noChangeAspect="1"/>
          </p:cNvSpPr>
          <p:nvPr/>
        </p:nvSpPr>
        <p:spPr>
          <a:xfrm>
            <a:off x="3936504" y="5939853"/>
            <a:ext cx="554924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 (77)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ZoneTexte 168"/>
          <p:cNvSpPr txBox="1">
            <a:spLocks noChangeAspect="1"/>
          </p:cNvSpPr>
          <p:nvPr/>
        </p:nvSpPr>
        <p:spPr>
          <a:xfrm>
            <a:off x="5016624" y="5939853"/>
            <a:ext cx="583778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M’ (77)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ZoneTexte 169"/>
          <p:cNvSpPr txBox="1">
            <a:spLocks noChangeAspect="1"/>
          </p:cNvSpPr>
          <p:nvPr/>
        </p:nvSpPr>
        <p:spPr>
          <a:xfrm>
            <a:off x="5862277" y="5939853"/>
            <a:ext cx="540496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 (77)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ZoneTexte 170"/>
          <p:cNvSpPr txBox="1">
            <a:spLocks noChangeAspect="1"/>
          </p:cNvSpPr>
          <p:nvPr/>
        </p:nvSpPr>
        <p:spPr>
          <a:xfrm>
            <a:off x="6654365" y="5939853"/>
            <a:ext cx="56935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N’ (77)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ZoneTexte 171"/>
          <p:cNvSpPr txBox="1">
            <a:spLocks noChangeAspect="1"/>
          </p:cNvSpPr>
          <p:nvPr/>
        </p:nvSpPr>
        <p:spPr>
          <a:xfrm>
            <a:off x="7734485" y="5939853"/>
            <a:ext cx="546908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 (45)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ZoneTexte 172"/>
          <p:cNvSpPr txBox="1">
            <a:spLocks noChangeAspect="1"/>
          </p:cNvSpPr>
          <p:nvPr/>
        </p:nvSpPr>
        <p:spPr>
          <a:xfrm>
            <a:off x="8814605" y="5939853"/>
            <a:ext cx="575762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O’ (45)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122907" y="6207713"/>
            <a:ext cx="9724724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e-1: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imaging studies of patients A-1 (panels A, B, B’, C, C’, D and D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’),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 (E, E’, F and F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’), B-2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 and G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’), B-3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 and H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’), C-1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(I, J, J’, K and K’), C-2 (L, M, M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’), D-1 (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and N’) and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E-1 (O and O’). Numbers between brackets correspond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age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muscle imaging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investigation. Only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upper limb sections are shown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C’, E’, H’ and N’.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231</Words>
  <Application>Microsoft Office PowerPoint</Application>
  <PresentationFormat>Format A4 (210 x 297 mm)</PresentationFormat>
  <Paragraphs>29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PARISOT Frédéric</dc:creator>
  <cp:lastModifiedBy>PARISOT Frédéric</cp:lastModifiedBy>
  <cp:revision>10</cp:revision>
  <dcterms:created xsi:type="dcterms:W3CDTF">2017-02-23T14:43:20Z</dcterms:created>
  <dcterms:modified xsi:type="dcterms:W3CDTF">2017-09-25T13:47:07Z</dcterms:modified>
</cp:coreProperties>
</file>