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053"/>
  </p:normalViewPr>
  <p:slideViewPr>
    <p:cSldViewPr snapToGrid="0" snapToObjects="1">
      <p:cViewPr varScale="1">
        <p:scale>
          <a:sx n="86" d="100"/>
          <a:sy n="86" d="100"/>
        </p:scale>
        <p:origin x="1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613DB-F077-664D-B5D2-D070DE02C483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7F3C6-440A-F34C-B9A9-F21B2970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 fundus photography (CFP)showing macular atrophic changes and fundus autofluorescence (FAF) imaging showing macular speckled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hypoautofluorescence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consolidation in the areas of atrophy;  both CFP and FAF are consistent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Stargardt’s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Disease.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7F3C6-440A-F34C-B9A9-F21B29707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9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11AD-C44F-7449-A089-DEB21D147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144F0-474D-6946-B698-1EE47A882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83F90-1BC0-E14F-8E2D-F0953B7F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380-7B78-0342-B2DB-516A7BEFD5FD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7C9C0-5E86-DE42-91FD-8147B582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C004A-61FA-D449-AC53-3FEF105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020-2D2F-3540-B3F4-534AA628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8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A73C-A80B-EE47-8F59-D6D25DEC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341BF-2BD9-DA47-B53D-11EDC7409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AF67E-B5CD-EA4C-AD10-17317144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380-7B78-0342-B2DB-516A7BEFD5FD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108E4-81CC-BB46-8A9C-A92E1423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796EF-A798-7E46-B490-1212820D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020-2D2F-3540-B3F4-534AA628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7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F0E75-FCBF-D346-80D2-EF8833D15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27BF2-AA77-0843-9E00-621D90BB4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EE47C-900F-BC4A-954D-8A037CDFF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380-7B78-0342-B2DB-516A7BEFD5FD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A2C8B-87EE-7D4D-A2F1-9B36F939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04FF3-F9EA-B941-A613-DE123D57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020-2D2F-3540-B3F4-534AA628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82CA-AA63-7F46-A5F1-9FA68A7B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7422F-4E84-0149-9BB3-818B4EB63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0F401-1F70-794C-BCF5-19E96A4A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380-7B78-0342-B2DB-516A7BEFD5FD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FDE7C-9130-814C-AE27-9C79BE88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F2DA9-FC39-0448-88C4-0F72392A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020-2D2F-3540-B3F4-534AA628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65DC-DC2E-8343-BC3B-78EF75AD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0BD25-3CE5-F84A-A016-3A4961EA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600EB-0A5F-2042-A6A4-36F5C96E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380-7B78-0342-B2DB-516A7BEFD5FD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7FFB6-9ED2-7047-B388-64010EE9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FD1B-99AC-4940-BA3F-0F4B9B4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020-2D2F-3540-B3F4-534AA628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3059-D751-2349-834B-103BFE94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9ADB4-79D8-9943-82C8-BDCFFAB8C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C5414-BDC6-4C43-BBBF-AEB9378A5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C2C3D-3AF2-0C4F-B670-B88C95B5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380-7B78-0342-B2DB-516A7BEFD5FD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710BC-935A-0046-A52D-82D9D228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040E9-B2DA-B548-89DF-9B297561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020-2D2F-3540-B3F4-534AA628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834D-1531-F843-A104-F3888F9E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19129-A98A-064C-85F0-26E7FDC39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94778-55DC-C74D-AC50-FE753D335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E2F30-F4B5-8547-87F7-E3F1F9780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0411E-AED3-514F-B9C2-30450768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84A05-C329-5745-9673-A3BA5E2A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380-7B78-0342-B2DB-516A7BEFD5FD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4E5ED-CF72-FF4B-956E-45B5DFA1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38604-9457-914D-BF56-BE18F7BB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020-2D2F-3540-B3F4-534AA628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4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A54F-6180-4F42-8D53-2DCEB1DA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4894C-0034-BF40-BAF8-31B9893F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380-7B78-0342-B2DB-516A7BEFD5FD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991A6-DCB7-D449-B9AD-AEAB9D86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54833-AB8A-6D40-862D-7B779B8A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020-2D2F-3540-B3F4-534AA628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2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B32F5-1699-AB46-82A0-014C880E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380-7B78-0342-B2DB-516A7BEFD5FD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0C3D4-E9BD-6D41-9561-61B0DF10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BD397-6D36-6B4C-9123-73F40BAA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020-2D2F-3540-B3F4-534AA628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3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CEA4-9119-C34E-A28C-2280A8559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E551-7EDB-0940-BB8C-FFAE58D8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5A7A8-EE11-9349-BB47-D3587CF28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7BB58-E38E-EA4E-A7C9-DFA69303E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380-7B78-0342-B2DB-516A7BEFD5FD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578CE-33C7-0C47-B66F-99FBEE02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3656B-5EB4-4A4C-88D4-1BF147F6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020-2D2F-3540-B3F4-534AA628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3EA0-8FD2-7D47-B4D1-A5388875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C9850-7A82-C64F-81CA-3051CB1FC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1C5FA-5C13-EF4A-AEAB-437875C80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58905-6F85-7F4E-A0A5-BE32D262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C380-7B78-0342-B2DB-516A7BEFD5FD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55795-CF38-144A-8FBB-99D5E483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8D1BC-37D9-4B4B-8F9B-523C0B25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9020-2D2F-3540-B3F4-534AA628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38E7F1-5A87-F347-9D6E-0DE11065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2ACC4-07D0-BA4B-BAA3-907459B1F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F2121-BF12-9242-A3BD-E95887743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C380-7B78-0342-B2DB-516A7BEFD5FD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39371-F3C0-6042-9BC7-4C8AFB7EB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AD92A-497D-6742-BE33-E7C1BFEF5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99020-2D2F-3540-B3F4-534AA628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4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CACFBB-4E50-F34F-8B86-5F7AD27AE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r="17274"/>
          <a:stretch/>
        </p:blipFill>
        <p:spPr>
          <a:xfrm>
            <a:off x="3771386" y="1384151"/>
            <a:ext cx="4961166" cy="42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73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Changrui Xiao</dc:creator>
  <cp:lastModifiedBy>Changrui Xiao</cp:lastModifiedBy>
  <cp:revision>2</cp:revision>
  <dcterms:created xsi:type="dcterms:W3CDTF">2021-04-09T18:49:11Z</dcterms:created>
  <dcterms:modified xsi:type="dcterms:W3CDTF">2021-04-09T18:51:32Z</dcterms:modified>
</cp:coreProperties>
</file>