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DB6B-4BFC-47BC-B733-55664BF0D0A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F98F9-6CC7-423F-8EA2-EA9DDA64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2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DB6B-4BFC-47BC-B733-55664BF0D0A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F98F9-6CC7-423F-8EA2-EA9DDA64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5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DB6B-4BFC-47BC-B733-55664BF0D0A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F98F9-6CC7-423F-8EA2-EA9DDA64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1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DB6B-4BFC-47BC-B733-55664BF0D0A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F98F9-6CC7-423F-8EA2-EA9DDA64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DB6B-4BFC-47BC-B733-55664BF0D0A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F98F9-6CC7-423F-8EA2-EA9DDA64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3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DB6B-4BFC-47BC-B733-55664BF0D0A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F98F9-6CC7-423F-8EA2-EA9DDA64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8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DB6B-4BFC-47BC-B733-55664BF0D0A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F98F9-6CC7-423F-8EA2-EA9DDA64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7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DB6B-4BFC-47BC-B733-55664BF0D0A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F98F9-6CC7-423F-8EA2-EA9DDA64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3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DB6B-4BFC-47BC-B733-55664BF0D0A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F98F9-6CC7-423F-8EA2-EA9DDA64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3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DB6B-4BFC-47BC-B733-55664BF0D0A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F98F9-6CC7-423F-8EA2-EA9DDA64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4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DB6B-4BFC-47BC-B733-55664BF0D0A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F98F9-6CC7-423F-8EA2-EA9DDA64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3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1DB6B-4BFC-47BC-B733-55664BF0D0A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F98F9-6CC7-423F-8EA2-EA9DDA64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0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:a16="http://schemas.microsoft.com/office/drawing/2014/main" id="{0AC98F0C-8293-41F5-8866-2DB4F7E8C1B6}"/>
              </a:ext>
            </a:extLst>
          </p:cNvPr>
          <p:cNvGrpSpPr/>
          <p:nvPr/>
        </p:nvGrpSpPr>
        <p:grpSpPr>
          <a:xfrm>
            <a:off x="1524000" y="76200"/>
            <a:ext cx="6248400" cy="6138188"/>
            <a:chOff x="4438305" y="1333513"/>
            <a:chExt cx="4522433" cy="438867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28B8BC0-F673-4654-9700-A84F4C163397}"/>
                </a:ext>
              </a:extLst>
            </p:cNvPr>
            <p:cNvGrpSpPr/>
            <p:nvPr/>
          </p:nvGrpSpPr>
          <p:grpSpPr>
            <a:xfrm>
              <a:off x="4438305" y="1333513"/>
              <a:ext cx="4522433" cy="4111681"/>
              <a:chOff x="4413152" y="1325731"/>
              <a:chExt cx="4522433" cy="4111681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086E8551-FD70-49BD-95EA-CE8E225189B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50000" t="11481" r="2135" b="12963"/>
              <a:stretch/>
            </p:blipFill>
            <p:spPr>
              <a:xfrm>
                <a:off x="4413152" y="1325731"/>
                <a:ext cx="4522433" cy="4015609"/>
              </a:xfrm>
              <a:prstGeom prst="rect">
                <a:avLst/>
              </a:prstGeom>
            </p:spPr>
          </p:pic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EAA5707-5E44-46C7-9CFC-98B23C70B97C}"/>
                  </a:ext>
                </a:extLst>
              </p:cNvPr>
              <p:cNvSpPr txBox="1"/>
              <p:nvPr/>
            </p:nvSpPr>
            <p:spPr>
              <a:xfrm>
                <a:off x="4450878" y="5191191"/>
                <a:ext cx="1149674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Numbers at risk</a:t>
                </a:r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D055675-BAD0-4B1B-81ED-02911DD6E278}"/>
                </a:ext>
              </a:extLst>
            </p:cNvPr>
            <p:cNvSpPr/>
            <p:nvPr/>
          </p:nvSpPr>
          <p:spPr>
            <a:xfrm>
              <a:off x="5791200" y="5016160"/>
              <a:ext cx="25146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Years from first complement titer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893559D-02B3-41C4-A4D6-75740B91F57A}"/>
                </a:ext>
              </a:extLst>
            </p:cNvPr>
            <p:cNvGrpSpPr/>
            <p:nvPr/>
          </p:nvGrpSpPr>
          <p:grpSpPr>
            <a:xfrm>
              <a:off x="4619973" y="1350053"/>
              <a:ext cx="442302" cy="3571923"/>
              <a:chOff x="216035" y="1356403"/>
              <a:chExt cx="442302" cy="3571923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3987D20-AE93-4AAA-A024-67E12C493516}"/>
                  </a:ext>
                </a:extLst>
              </p:cNvPr>
              <p:cNvSpPr/>
              <p:nvPr/>
            </p:nvSpPr>
            <p:spPr>
              <a:xfrm>
                <a:off x="220672" y="2684732"/>
                <a:ext cx="430365" cy="24389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th-TH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0.6</a:t>
                </a:r>
                <a:endPara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875C582-94C9-439F-BD65-47E287BB6A3C}"/>
                  </a:ext>
                </a:extLst>
              </p:cNvPr>
              <p:cNvSpPr/>
              <p:nvPr/>
            </p:nvSpPr>
            <p:spPr>
              <a:xfrm>
                <a:off x="227972" y="3333535"/>
                <a:ext cx="430365" cy="24389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th-TH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0.4</a:t>
                </a:r>
                <a:endPara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8038EFA-5435-43A5-A750-BAFD178E8782}"/>
                  </a:ext>
                </a:extLst>
              </p:cNvPr>
              <p:cNvSpPr/>
              <p:nvPr/>
            </p:nvSpPr>
            <p:spPr>
              <a:xfrm>
                <a:off x="235274" y="1356403"/>
                <a:ext cx="415763" cy="24389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th-TH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1.0</a:t>
                </a:r>
                <a:endPara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139A951-BF70-490A-9C6D-3CED14C140FE}"/>
                  </a:ext>
                </a:extLst>
              </p:cNvPr>
              <p:cNvSpPr/>
              <p:nvPr/>
            </p:nvSpPr>
            <p:spPr>
              <a:xfrm>
                <a:off x="235274" y="2011650"/>
                <a:ext cx="415763" cy="24389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th-TH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0.8</a:t>
                </a:r>
                <a:endPara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0507D56-D256-44DA-96FD-B44FAB1E8FD5}"/>
                  </a:ext>
                </a:extLst>
              </p:cNvPr>
              <p:cNvSpPr/>
              <p:nvPr/>
            </p:nvSpPr>
            <p:spPr>
              <a:xfrm>
                <a:off x="227972" y="4014340"/>
                <a:ext cx="430365" cy="24389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th-TH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0.2</a:t>
                </a:r>
                <a:endPara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A690702-77F3-46A1-9EB7-95A86E4620FF}"/>
                  </a:ext>
                </a:extLst>
              </p:cNvPr>
              <p:cNvSpPr/>
              <p:nvPr/>
            </p:nvSpPr>
            <p:spPr>
              <a:xfrm>
                <a:off x="216035" y="4684427"/>
                <a:ext cx="430365" cy="24389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th-TH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0.0</a:t>
                </a:r>
                <a:endPara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4ECBDBD-5F4A-467B-AB86-EF506EC27414}"/>
                </a:ext>
              </a:extLst>
            </p:cNvPr>
            <p:cNvGrpSpPr/>
            <p:nvPr/>
          </p:nvGrpSpPr>
          <p:grpSpPr>
            <a:xfrm>
              <a:off x="5071484" y="4873006"/>
              <a:ext cx="3843916" cy="222966"/>
              <a:chOff x="604719" y="4866997"/>
              <a:chExt cx="3843916" cy="222966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9B95EF7F-C72A-41E8-A372-F0892449699A}"/>
                  </a:ext>
                </a:extLst>
              </p:cNvPr>
              <p:cNvSpPr/>
              <p:nvPr/>
            </p:nvSpPr>
            <p:spPr>
              <a:xfrm>
                <a:off x="604719" y="4869240"/>
                <a:ext cx="121792" cy="1848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th-TH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B37A7FD4-1161-4D4D-93E0-31D7E8CCA20C}"/>
                  </a:ext>
                </a:extLst>
              </p:cNvPr>
              <p:cNvSpPr/>
              <p:nvPr/>
            </p:nvSpPr>
            <p:spPr>
              <a:xfrm>
                <a:off x="1203601" y="4869240"/>
                <a:ext cx="121792" cy="1848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th-TH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383771D1-4BDA-4049-814B-3E1C39D5B1BF}"/>
                  </a:ext>
                </a:extLst>
              </p:cNvPr>
              <p:cNvSpPr/>
              <p:nvPr/>
            </p:nvSpPr>
            <p:spPr>
              <a:xfrm>
                <a:off x="1801990" y="4869240"/>
                <a:ext cx="121792" cy="1848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th-TH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A8450AEB-76B8-4D73-BEF6-B349F6083263}"/>
                  </a:ext>
                </a:extLst>
              </p:cNvPr>
              <p:cNvSpPr/>
              <p:nvPr/>
            </p:nvSpPr>
            <p:spPr>
              <a:xfrm>
                <a:off x="2416174" y="4905081"/>
                <a:ext cx="121792" cy="1848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th-TH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C569FE0-80F5-46A5-BC03-954A43FE8E2D}"/>
                  </a:ext>
                </a:extLst>
              </p:cNvPr>
              <p:cNvSpPr/>
              <p:nvPr/>
            </p:nvSpPr>
            <p:spPr>
              <a:xfrm>
                <a:off x="3048542" y="4866997"/>
                <a:ext cx="121792" cy="1848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th-TH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5412748-DAF0-4765-BF23-32078D0101D4}"/>
                  </a:ext>
                </a:extLst>
              </p:cNvPr>
              <p:cNvSpPr/>
              <p:nvPr/>
            </p:nvSpPr>
            <p:spPr>
              <a:xfrm>
                <a:off x="3517448" y="4871885"/>
                <a:ext cx="317011" cy="1751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th-TH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endPara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5803AED-4491-4461-9245-47022A0ED221}"/>
                  </a:ext>
                </a:extLst>
              </p:cNvPr>
              <p:cNvSpPr/>
              <p:nvPr/>
            </p:nvSpPr>
            <p:spPr>
              <a:xfrm>
                <a:off x="4131624" y="4879017"/>
                <a:ext cx="317011" cy="1751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th-TH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endPara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E741D89-415F-48E2-AE30-72241ACDF397}"/>
                </a:ext>
              </a:extLst>
            </p:cNvPr>
            <p:cNvSpPr/>
            <p:nvPr/>
          </p:nvSpPr>
          <p:spPr>
            <a:xfrm rot="16200000">
              <a:off x="3657255" y="2914650"/>
              <a:ext cx="18669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Percent free of EDSS 8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12B7076-CB86-4ED1-A935-C6C92E4EA191}"/>
                </a:ext>
              </a:extLst>
            </p:cNvPr>
            <p:cNvSpPr/>
            <p:nvPr/>
          </p:nvSpPr>
          <p:spPr>
            <a:xfrm>
              <a:off x="4580921" y="5417391"/>
              <a:ext cx="4334479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&lt; 160        33                 23                  15                     8                      4                     1                   1                                      </a:t>
              </a:r>
            </a:p>
            <a:p>
              <a:r>
                <a:rPr lang="en-US" sz="10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≥ 160        31                 16                  14                     5                      2                     2                  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7064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44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Mayo Clinic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Jiraporn  Jitprapaikulsan</dc:creator>
  <cp:lastModifiedBy>Sao</cp:lastModifiedBy>
  <cp:revision>22</cp:revision>
  <dcterms:created xsi:type="dcterms:W3CDTF">2018-11-07T02:34:35Z</dcterms:created>
  <dcterms:modified xsi:type="dcterms:W3CDTF">2020-02-08T14:12:21Z</dcterms:modified>
</cp:coreProperties>
</file>