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9720263" cy="3959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5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1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A249-A586-4510-A34D-AC374E34B734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-358775" y="1143000"/>
            <a:ext cx="7575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C3B1D-D145-4D52-A71D-FA124F1F1ED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39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1pPr>
    <a:lvl2pPr marL="352894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2pPr>
    <a:lvl3pPr marL="705788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3pPr>
    <a:lvl4pPr marL="1058682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4pPr>
    <a:lvl5pPr marL="1411576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5pPr>
    <a:lvl6pPr marL="1764470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6pPr>
    <a:lvl7pPr marL="2117363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7pPr>
    <a:lvl8pPr marL="2470258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8pPr>
    <a:lvl9pPr marL="2823151" algn="l" defTabSz="705788" rtl="0" eaLnBrk="1" latinLnBrk="0" hangingPunct="1">
      <a:defRPr sz="9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647957"/>
            <a:ext cx="7290197" cy="1378397"/>
          </a:xfrm>
        </p:spPr>
        <p:txBody>
          <a:bodyPr anchor="b"/>
          <a:lstStyle>
            <a:lvl1pPr algn="ctr">
              <a:defRPr sz="34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2079510"/>
            <a:ext cx="7290197" cy="955896"/>
          </a:xfrm>
        </p:spPr>
        <p:txBody>
          <a:bodyPr/>
          <a:lstStyle>
            <a:lvl1pPr marL="0" indent="0" algn="ctr">
              <a:buNone/>
              <a:defRPr sz="1386"/>
            </a:lvl1pPr>
            <a:lvl2pPr marL="263942" indent="0" algn="ctr">
              <a:buNone/>
              <a:defRPr sz="1155"/>
            </a:lvl2pPr>
            <a:lvl3pPr marL="527883" indent="0" algn="ctr">
              <a:buNone/>
              <a:defRPr sz="1039"/>
            </a:lvl3pPr>
            <a:lvl4pPr marL="791825" indent="0" algn="ctr">
              <a:buNone/>
              <a:defRPr sz="924"/>
            </a:lvl4pPr>
            <a:lvl5pPr marL="1055766" indent="0" algn="ctr">
              <a:buNone/>
              <a:defRPr sz="924"/>
            </a:lvl5pPr>
            <a:lvl6pPr marL="1319708" indent="0" algn="ctr">
              <a:buNone/>
              <a:defRPr sz="924"/>
            </a:lvl6pPr>
            <a:lvl7pPr marL="1583649" indent="0" algn="ctr">
              <a:buNone/>
              <a:defRPr sz="924"/>
            </a:lvl7pPr>
            <a:lvl8pPr marL="1847591" indent="0" algn="ctr">
              <a:buNone/>
              <a:defRPr sz="924"/>
            </a:lvl8pPr>
            <a:lvl9pPr marL="2111532" indent="0" algn="ctr">
              <a:buNone/>
              <a:defRPr sz="924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07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65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210792"/>
            <a:ext cx="2095932" cy="335526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210792"/>
            <a:ext cx="6166292" cy="335526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42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915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987058"/>
            <a:ext cx="8383727" cy="1646927"/>
          </a:xfrm>
        </p:spPr>
        <p:txBody>
          <a:bodyPr anchor="b"/>
          <a:lstStyle>
            <a:lvl1pPr>
              <a:defRPr sz="3464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2649565"/>
            <a:ext cx="8383727" cy="866080"/>
          </a:xfrm>
        </p:spPr>
        <p:txBody>
          <a:bodyPr/>
          <a:lstStyle>
            <a:lvl1pPr marL="0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1pPr>
            <a:lvl2pPr marL="263942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2pPr>
            <a:lvl3pPr marL="527883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3pPr>
            <a:lvl4pPr marL="791825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4pPr>
            <a:lvl5pPr marL="1055766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5pPr>
            <a:lvl6pPr marL="1319708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6pPr>
            <a:lvl7pPr marL="1583649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7pPr>
            <a:lvl8pPr marL="1847591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8pPr>
            <a:lvl9pPr marL="2111532" indent="0">
              <a:buNone/>
              <a:defRPr sz="9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08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053960"/>
            <a:ext cx="4131112" cy="251209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053960"/>
            <a:ext cx="4131112" cy="251209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708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210792"/>
            <a:ext cx="8383727" cy="765267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970560"/>
            <a:ext cx="4112126" cy="475657"/>
          </a:xfrm>
        </p:spPr>
        <p:txBody>
          <a:bodyPr anchor="b"/>
          <a:lstStyle>
            <a:lvl1pPr marL="0" indent="0">
              <a:buNone/>
              <a:defRPr sz="1386" b="1"/>
            </a:lvl1pPr>
            <a:lvl2pPr marL="263942" indent="0">
              <a:buNone/>
              <a:defRPr sz="1155" b="1"/>
            </a:lvl2pPr>
            <a:lvl3pPr marL="527883" indent="0">
              <a:buNone/>
              <a:defRPr sz="1039" b="1"/>
            </a:lvl3pPr>
            <a:lvl4pPr marL="791825" indent="0">
              <a:buNone/>
              <a:defRPr sz="924" b="1"/>
            </a:lvl4pPr>
            <a:lvl5pPr marL="1055766" indent="0">
              <a:buNone/>
              <a:defRPr sz="924" b="1"/>
            </a:lvl5pPr>
            <a:lvl6pPr marL="1319708" indent="0">
              <a:buNone/>
              <a:defRPr sz="924" b="1"/>
            </a:lvl6pPr>
            <a:lvl7pPr marL="1583649" indent="0">
              <a:buNone/>
              <a:defRPr sz="924" b="1"/>
            </a:lvl7pPr>
            <a:lvl8pPr marL="1847591" indent="0">
              <a:buNone/>
              <a:defRPr sz="924" b="1"/>
            </a:lvl8pPr>
            <a:lvl9pPr marL="2111532" indent="0">
              <a:buNone/>
              <a:defRPr sz="924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1446217"/>
            <a:ext cx="4112126" cy="212716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970560"/>
            <a:ext cx="4132378" cy="475657"/>
          </a:xfrm>
        </p:spPr>
        <p:txBody>
          <a:bodyPr anchor="b"/>
          <a:lstStyle>
            <a:lvl1pPr marL="0" indent="0">
              <a:buNone/>
              <a:defRPr sz="1386" b="1"/>
            </a:lvl1pPr>
            <a:lvl2pPr marL="263942" indent="0">
              <a:buNone/>
              <a:defRPr sz="1155" b="1"/>
            </a:lvl2pPr>
            <a:lvl3pPr marL="527883" indent="0">
              <a:buNone/>
              <a:defRPr sz="1039" b="1"/>
            </a:lvl3pPr>
            <a:lvl4pPr marL="791825" indent="0">
              <a:buNone/>
              <a:defRPr sz="924" b="1"/>
            </a:lvl4pPr>
            <a:lvl5pPr marL="1055766" indent="0">
              <a:buNone/>
              <a:defRPr sz="924" b="1"/>
            </a:lvl5pPr>
            <a:lvl6pPr marL="1319708" indent="0">
              <a:buNone/>
              <a:defRPr sz="924" b="1"/>
            </a:lvl6pPr>
            <a:lvl7pPr marL="1583649" indent="0">
              <a:buNone/>
              <a:defRPr sz="924" b="1"/>
            </a:lvl7pPr>
            <a:lvl8pPr marL="1847591" indent="0">
              <a:buNone/>
              <a:defRPr sz="924" b="1"/>
            </a:lvl8pPr>
            <a:lvl9pPr marL="2111532" indent="0">
              <a:buNone/>
              <a:defRPr sz="924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1446217"/>
            <a:ext cx="4132378" cy="2127167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24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341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962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263948"/>
            <a:ext cx="3135038" cy="923819"/>
          </a:xfrm>
        </p:spPr>
        <p:txBody>
          <a:bodyPr anchor="b"/>
          <a:lstStyle>
            <a:lvl1pPr>
              <a:defRPr sz="1847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570055"/>
            <a:ext cx="4920883" cy="2813616"/>
          </a:xfrm>
        </p:spPr>
        <p:txBody>
          <a:bodyPr/>
          <a:lstStyle>
            <a:lvl1pPr>
              <a:defRPr sz="1847"/>
            </a:lvl1pPr>
            <a:lvl2pPr>
              <a:defRPr sz="1616"/>
            </a:lvl2pPr>
            <a:lvl3pPr>
              <a:defRPr sz="1386"/>
            </a:lvl3pPr>
            <a:lvl4pPr>
              <a:defRPr sz="1155"/>
            </a:lvl4pPr>
            <a:lvl5pPr>
              <a:defRPr sz="1155"/>
            </a:lvl5pPr>
            <a:lvl6pPr>
              <a:defRPr sz="1155"/>
            </a:lvl6pPr>
            <a:lvl7pPr>
              <a:defRPr sz="1155"/>
            </a:lvl7pPr>
            <a:lvl8pPr>
              <a:defRPr sz="1155"/>
            </a:lvl8pPr>
            <a:lvl9pPr>
              <a:defRPr sz="115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187768"/>
            <a:ext cx="3135038" cy="2200486"/>
          </a:xfrm>
        </p:spPr>
        <p:txBody>
          <a:bodyPr/>
          <a:lstStyle>
            <a:lvl1pPr marL="0" indent="0">
              <a:buNone/>
              <a:defRPr sz="924"/>
            </a:lvl1pPr>
            <a:lvl2pPr marL="263942" indent="0">
              <a:buNone/>
              <a:defRPr sz="808"/>
            </a:lvl2pPr>
            <a:lvl3pPr marL="527883" indent="0">
              <a:buNone/>
              <a:defRPr sz="693"/>
            </a:lvl3pPr>
            <a:lvl4pPr marL="791825" indent="0">
              <a:buNone/>
              <a:defRPr sz="577"/>
            </a:lvl4pPr>
            <a:lvl5pPr marL="1055766" indent="0">
              <a:buNone/>
              <a:defRPr sz="577"/>
            </a:lvl5pPr>
            <a:lvl6pPr marL="1319708" indent="0">
              <a:buNone/>
              <a:defRPr sz="577"/>
            </a:lvl6pPr>
            <a:lvl7pPr marL="1583649" indent="0">
              <a:buNone/>
              <a:defRPr sz="577"/>
            </a:lvl7pPr>
            <a:lvl8pPr marL="1847591" indent="0">
              <a:buNone/>
              <a:defRPr sz="577"/>
            </a:lvl8pPr>
            <a:lvl9pPr marL="2111532" indent="0">
              <a:buNone/>
              <a:defRPr sz="57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65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263948"/>
            <a:ext cx="3135038" cy="923819"/>
          </a:xfrm>
        </p:spPr>
        <p:txBody>
          <a:bodyPr anchor="b"/>
          <a:lstStyle>
            <a:lvl1pPr>
              <a:defRPr sz="1847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570055"/>
            <a:ext cx="4920883" cy="2813616"/>
          </a:xfrm>
        </p:spPr>
        <p:txBody>
          <a:bodyPr anchor="t"/>
          <a:lstStyle>
            <a:lvl1pPr marL="0" indent="0">
              <a:buNone/>
              <a:defRPr sz="1847"/>
            </a:lvl1pPr>
            <a:lvl2pPr marL="263942" indent="0">
              <a:buNone/>
              <a:defRPr sz="1616"/>
            </a:lvl2pPr>
            <a:lvl3pPr marL="527883" indent="0">
              <a:buNone/>
              <a:defRPr sz="1386"/>
            </a:lvl3pPr>
            <a:lvl4pPr marL="791825" indent="0">
              <a:buNone/>
              <a:defRPr sz="1155"/>
            </a:lvl4pPr>
            <a:lvl5pPr marL="1055766" indent="0">
              <a:buNone/>
              <a:defRPr sz="1155"/>
            </a:lvl5pPr>
            <a:lvl6pPr marL="1319708" indent="0">
              <a:buNone/>
              <a:defRPr sz="1155"/>
            </a:lvl6pPr>
            <a:lvl7pPr marL="1583649" indent="0">
              <a:buNone/>
              <a:defRPr sz="1155"/>
            </a:lvl7pPr>
            <a:lvl8pPr marL="1847591" indent="0">
              <a:buNone/>
              <a:defRPr sz="1155"/>
            </a:lvl8pPr>
            <a:lvl9pPr marL="2111532" indent="0">
              <a:buNone/>
              <a:defRPr sz="1155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187768"/>
            <a:ext cx="3135038" cy="2200486"/>
          </a:xfrm>
        </p:spPr>
        <p:txBody>
          <a:bodyPr/>
          <a:lstStyle>
            <a:lvl1pPr marL="0" indent="0">
              <a:buNone/>
              <a:defRPr sz="924"/>
            </a:lvl1pPr>
            <a:lvl2pPr marL="263942" indent="0">
              <a:buNone/>
              <a:defRPr sz="808"/>
            </a:lvl2pPr>
            <a:lvl3pPr marL="527883" indent="0">
              <a:buNone/>
              <a:defRPr sz="693"/>
            </a:lvl3pPr>
            <a:lvl4pPr marL="791825" indent="0">
              <a:buNone/>
              <a:defRPr sz="577"/>
            </a:lvl4pPr>
            <a:lvl5pPr marL="1055766" indent="0">
              <a:buNone/>
              <a:defRPr sz="577"/>
            </a:lvl5pPr>
            <a:lvl6pPr marL="1319708" indent="0">
              <a:buNone/>
              <a:defRPr sz="577"/>
            </a:lvl6pPr>
            <a:lvl7pPr marL="1583649" indent="0">
              <a:buNone/>
              <a:defRPr sz="577"/>
            </a:lvl7pPr>
            <a:lvl8pPr marL="1847591" indent="0">
              <a:buNone/>
              <a:defRPr sz="577"/>
            </a:lvl8pPr>
            <a:lvl9pPr marL="2111532" indent="0">
              <a:buNone/>
              <a:defRPr sz="577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221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210792"/>
            <a:ext cx="8383727" cy="76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053960"/>
            <a:ext cx="8383727" cy="2512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3669615"/>
            <a:ext cx="2187059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4080-3DC8-4D56-9157-3A089DE5BD16}" type="datetimeFigureOut">
              <a:rPr lang="da-DK" smtClean="0"/>
              <a:t>04-10-2021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3669615"/>
            <a:ext cx="3280589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3669615"/>
            <a:ext cx="2187059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89E5-6155-4CCF-BF9C-CB57986E09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4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27883" rtl="0" eaLnBrk="1" latinLnBrk="0" hangingPunct="1">
        <a:lnSpc>
          <a:spcPct val="90000"/>
        </a:lnSpc>
        <a:spcBef>
          <a:spcPct val="0"/>
        </a:spcBef>
        <a:buNone/>
        <a:defRPr sz="2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971" indent="-131971" algn="l" defTabSz="527883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1616" kern="1200">
          <a:solidFill>
            <a:schemeClr val="tx1"/>
          </a:solidFill>
          <a:latin typeface="+mn-lt"/>
          <a:ea typeface="+mn-ea"/>
          <a:cs typeface="+mn-cs"/>
        </a:defRPr>
      </a:lvl1pPr>
      <a:lvl2pPr marL="395912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386" kern="1200">
          <a:solidFill>
            <a:schemeClr val="tx1"/>
          </a:solidFill>
          <a:latin typeface="+mn-lt"/>
          <a:ea typeface="+mn-ea"/>
          <a:cs typeface="+mn-cs"/>
        </a:defRPr>
      </a:lvl2pPr>
      <a:lvl3pPr marL="659854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155" kern="1200">
          <a:solidFill>
            <a:schemeClr val="tx1"/>
          </a:solidFill>
          <a:latin typeface="+mn-lt"/>
          <a:ea typeface="+mn-ea"/>
          <a:cs typeface="+mn-cs"/>
        </a:defRPr>
      </a:lvl3pPr>
      <a:lvl4pPr marL="923795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4pPr>
      <a:lvl5pPr marL="1187737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5pPr>
      <a:lvl6pPr marL="1451679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6pPr>
      <a:lvl7pPr marL="1715620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7pPr>
      <a:lvl8pPr marL="1979562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8pPr>
      <a:lvl9pPr marL="2243503" indent="-131971" algn="l" defTabSz="527883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1pPr>
      <a:lvl2pPr marL="263942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2pPr>
      <a:lvl3pPr marL="527883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3pPr>
      <a:lvl4pPr marL="791825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4pPr>
      <a:lvl5pPr marL="1055766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5pPr>
      <a:lvl6pPr marL="1319708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6pPr>
      <a:lvl7pPr marL="1583649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7pPr>
      <a:lvl8pPr marL="1847591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8pPr>
      <a:lvl9pPr marL="2111532" algn="l" defTabSz="527883" rtl="0" eaLnBrk="1" latinLnBrk="0" hangingPunct="1">
        <a:defRPr sz="10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63164" y="395046"/>
            <a:ext cx="3817672" cy="547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and controls that were included in the clinical study </a:t>
            </a:r>
            <a:b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389 and </a:t>
            </a:r>
            <a:r>
              <a:rPr lang="en-US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97</a:t>
            </a:r>
          </a:p>
          <a:p>
            <a:pPr algn="ctr"/>
            <a:endParaRPr lang="da-DK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758279" y="1070543"/>
            <a:ext cx="1114060" cy="442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Definite DPN</a:t>
            </a:r>
          </a:p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126 </a:t>
            </a:r>
          </a:p>
        </p:txBody>
      </p:sp>
      <p:sp>
        <p:nvSpPr>
          <p:cNvPr id="4" name="Rektangel 3"/>
          <p:cNvSpPr/>
          <p:nvPr/>
        </p:nvSpPr>
        <p:spPr>
          <a:xfrm>
            <a:off x="4030281" y="1070141"/>
            <a:ext cx="1106468" cy="6945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not fulfilling criteria for definite DPN </a:t>
            </a:r>
          </a:p>
          <a:p>
            <a:pPr algn="ctr"/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263</a:t>
            </a:r>
          </a:p>
        </p:txBody>
      </p:sp>
      <p:sp>
        <p:nvSpPr>
          <p:cNvPr id="18" name="Rektangel 17"/>
          <p:cNvSpPr/>
          <p:nvPr/>
        </p:nvSpPr>
        <p:spPr>
          <a:xfrm>
            <a:off x="3446002" y="1865342"/>
            <a:ext cx="1114060" cy="442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Nonpainful DPN </a:t>
            </a:r>
          </a:p>
          <a:p>
            <a:pPr algn="ctr"/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73 </a:t>
            </a:r>
          </a:p>
        </p:txBody>
      </p:sp>
      <p:sp>
        <p:nvSpPr>
          <p:cNvPr id="19" name="Rektangel 18"/>
          <p:cNvSpPr/>
          <p:nvPr/>
        </p:nvSpPr>
        <p:spPr>
          <a:xfrm>
            <a:off x="2226852" y="1858913"/>
            <a:ext cx="1114061" cy="442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Painful DPN </a:t>
            </a:r>
          </a:p>
          <a:p>
            <a:pPr algn="ctr"/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53 </a:t>
            </a:r>
          </a:p>
        </p:txBody>
      </p:sp>
      <p:sp>
        <p:nvSpPr>
          <p:cNvPr id="20" name="Rektangel 19"/>
          <p:cNvSpPr/>
          <p:nvPr/>
        </p:nvSpPr>
        <p:spPr>
          <a:xfrm>
            <a:off x="2226851" y="2405806"/>
            <a:ext cx="1114062" cy="442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Painful DPN </a:t>
            </a:r>
          </a:p>
          <a:p>
            <a:pPr algn="ctr"/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 </a:t>
            </a:r>
          </a:p>
        </p:txBody>
      </p:sp>
      <p:sp>
        <p:nvSpPr>
          <p:cNvPr id="21" name="Rektangel 20"/>
          <p:cNvSpPr/>
          <p:nvPr/>
        </p:nvSpPr>
        <p:spPr>
          <a:xfrm>
            <a:off x="3446002" y="2405805"/>
            <a:ext cx="1106467" cy="442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Nonpainful DPN</a:t>
            </a:r>
          </a:p>
          <a:p>
            <a:pPr algn="ctr"/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 </a:t>
            </a:r>
          </a:p>
        </p:txBody>
      </p:sp>
      <p:cxnSp>
        <p:nvCxnSpPr>
          <p:cNvPr id="23" name="Lige forbindelse 22"/>
          <p:cNvCxnSpPr>
            <a:cxnSpLocks/>
            <a:stCxn id="3" idx="2"/>
            <a:endCxn id="19" idx="0"/>
          </p:cNvCxnSpPr>
          <p:nvPr/>
        </p:nvCxnSpPr>
        <p:spPr>
          <a:xfrm flipH="1">
            <a:off x="2783883" y="1513176"/>
            <a:ext cx="531426" cy="3457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Lige forbindelse 24"/>
          <p:cNvCxnSpPr>
            <a:cxnSpLocks/>
            <a:stCxn id="3" idx="2"/>
            <a:endCxn id="18" idx="0"/>
          </p:cNvCxnSpPr>
          <p:nvPr/>
        </p:nvCxnSpPr>
        <p:spPr>
          <a:xfrm>
            <a:off x="3315309" y="1513176"/>
            <a:ext cx="687723" cy="3521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26"/>
          <p:cNvCxnSpPr>
            <a:cxnSpLocks/>
            <a:stCxn id="19" idx="2"/>
            <a:endCxn id="20" idx="0"/>
          </p:cNvCxnSpPr>
          <p:nvPr/>
        </p:nvCxnSpPr>
        <p:spPr>
          <a:xfrm flipH="1">
            <a:off x="2783882" y="2301546"/>
            <a:ext cx="1" cy="1042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Lige forbindelse 29"/>
          <p:cNvCxnSpPr>
            <a:cxnSpLocks/>
            <a:stCxn id="18" idx="2"/>
            <a:endCxn id="21" idx="0"/>
          </p:cNvCxnSpPr>
          <p:nvPr/>
        </p:nvCxnSpPr>
        <p:spPr>
          <a:xfrm flipH="1">
            <a:off x="3999236" y="2307975"/>
            <a:ext cx="3796" cy="978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2121763" y="286183"/>
            <a:ext cx="4900474" cy="2612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ktangel 31"/>
          <p:cNvSpPr/>
          <p:nvPr/>
        </p:nvSpPr>
        <p:spPr>
          <a:xfrm>
            <a:off x="5294691" y="1070543"/>
            <a:ext cx="1106468" cy="442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</a:t>
            </a:r>
            <a:b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97</a:t>
            </a:r>
          </a:p>
        </p:txBody>
      </p:sp>
      <p:sp>
        <p:nvSpPr>
          <p:cNvPr id="47" name="Rektangel 46"/>
          <p:cNvSpPr/>
          <p:nvPr/>
        </p:nvSpPr>
        <p:spPr>
          <a:xfrm>
            <a:off x="5294691" y="2405804"/>
            <a:ext cx="1106467" cy="442633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</a:t>
            </a:r>
          </a:p>
          <a:p>
            <a:pPr algn="ctr"/>
            <a:r>
              <a:rPr lang="da-DK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30 </a:t>
            </a:r>
          </a:p>
        </p:txBody>
      </p:sp>
      <p:cxnSp>
        <p:nvCxnSpPr>
          <p:cNvPr id="49" name="Lige forbindelse 48"/>
          <p:cNvCxnSpPr>
            <a:cxnSpLocks/>
            <a:stCxn id="32" idx="2"/>
            <a:endCxn id="47" idx="0"/>
          </p:cNvCxnSpPr>
          <p:nvPr/>
        </p:nvCxnSpPr>
        <p:spPr>
          <a:xfrm>
            <a:off x="5847925" y="1513176"/>
            <a:ext cx="0" cy="8926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">
            <a:extLst>
              <a:ext uri="{FF2B5EF4-FFF2-40B4-BE49-F238E27FC236}">
                <a16:creationId xmlns:a16="http://schemas.microsoft.com/office/drawing/2014/main" id="{1768C901-3CC9-4329-9383-1BF088A5E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349" y="2898755"/>
            <a:ext cx="61942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4472C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Figure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Patient inclusion from the original study, with patients included in the study in the blue box. 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Patients in this study (blue box) were randomly selected from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clinical cross sectional study on DPN conducted from 2016-2018.</a:t>
            </a: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22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The diagnosis of DPN was according to the Toronto classification and the IASP definition on neuropathic pain.</a:t>
            </a:r>
            <a:r>
              <a:rPr kumimoji="0" lang="en-US" altLang="en-US" sz="1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23, 24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2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10792</TotalTime>
  <Words>128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Sandra Sif Gylfadottir</dc:creator>
  <cp:lastModifiedBy>Morgan Sorenson</cp:lastModifiedBy>
  <cp:revision>20</cp:revision>
  <cp:lastPrinted>2021-03-02T15:04:47Z</cp:lastPrinted>
  <dcterms:created xsi:type="dcterms:W3CDTF">2020-01-26T23:23:27Z</dcterms:created>
  <dcterms:modified xsi:type="dcterms:W3CDTF">2021-10-04T14:50:38Z</dcterms:modified>
</cp:coreProperties>
</file>