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7DBD-513B-7346-9C58-8CC5D2EA40D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D533-D01C-EC43-86ED-210D39E0B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7DBD-513B-7346-9C58-8CC5D2EA40D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D533-D01C-EC43-86ED-210D39E0B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7DBD-513B-7346-9C58-8CC5D2EA40D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D533-D01C-EC43-86ED-210D39E0B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7DBD-513B-7346-9C58-8CC5D2EA40D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D533-D01C-EC43-86ED-210D39E0B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7DBD-513B-7346-9C58-8CC5D2EA40D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D533-D01C-EC43-86ED-210D39E0B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7DBD-513B-7346-9C58-8CC5D2EA40D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D533-D01C-EC43-86ED-210D39E0B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7DBD-513B-7346-9C58-8CC5D2EA40D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D533-D01C-EC43-86ED-210D39E0B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7DBD-513B-7346-9C58-8CC5D2EA40D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D533-D01C-EC43-86ED-210D39E0B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7DBD-513B-7346-9C58-8CC5D2EA40D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D533-D01C-EC43-86ED-210D39E0B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7DBD-513B-7346-9C58-8CC5D2EA40D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D533-D01C-EC43-86ED-210D39E0B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7DBD-513B-7346-9C58-8CC5D2EA40D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9D533-D01C-EC43-86ED-210D39E0B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97DBD-513B-7346-9C58-8CC5D2EA40D5}" type="datetimeFigureOut">
              <a:rPr lang="en-US" smtClean="0"/>
              <a:pPr/>
              <a:t>10/29/2010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9D533-D01C-EC43-86ED-210D39E0B5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430590"/>
            <a:ext cx="7848600" cy="4572000"/>
          </a:xfrm>
          <a:noFill/>
        </p:spPr>
      </p:pic>
      <p:sp>
        <p:nvSpPr>
          <p:cNvPr id="5" name="TextBox 4"/>
          <p:cNvSpPr txBox="1"/>
          <p:nvPr/>
        </p:nvSpPr>
        <p:spPr>
          <a:xfrm>
            <a:off x="1608666" y="5486400"/>
            <a:ext cx="6664549" cy="9547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53567" y="5002590"/>
            <a:ext cx="72196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Supplemental Digital Content 3. </a:t>
            </a:r>
            <a:r>
              <a:rPr lang="en-US" sz="1400" dirty="0" smtClean="0"/>
              <a:t>Interaction </a:t>
            </a:r>
            <a:r>
              <a:rPr lang="en-US" sz="1400" dirty="0"/>
              <a:t>of anxiety (Spielberger State Anxiety Scale) and self-reported exercise predicting HamD score (panel a) and probability of at least partial remission (panel </a:t>
            </a:r>
            <a:r>
              <a:rPr lang="en-US" sz="1400" dirty="0" err="1"/>
              <a:t>b</a:t>
            </a:r>
            <a:r>
              <a:rPr lang="en-US" sz="1400" dirty="0"/>
              <a:t>) at one year. Blue lines are the prediction for a typical participant with an anxiety score of 45, red line is the prediction for a typical participant with an anxiety score of 55.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71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Florida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Victoria White</dc:creator>
  <cp:lastModifiedBy>Malik, Madiha</cp:lastModifiedBy>
  <cp:revision>4</cp:revision>
  <dcterms:created xsi:type="dcterms:W3CDTF">2010-10-27T17:20:46Z</dcterms:created>
  <dcterms:modified xsi:type="dcterms:W3CDTF">2010-10-29T14:59:23Z</dcterms:modified>
</cp:coreProperties>
</file>