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148-7D46-40C4-82A0-B456F8F35938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E4C-AE19-481D-AF87-9EB05159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52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148-7D46-40C4-82A0-B456F8F35938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E4C-AE19-481D-AF87-9EB05159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70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148-7D46-40C4-82A0-B456F8F35938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E4C-AE19-481D-AF87-9EB05159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51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148-7D46-40C4-82A0-B456F8F35938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E4C-AE19-481D-AF87-9EB05159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4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148-7D46-40C4-82A0-B456F8F35938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E4C-AE19-481D-AF87-9EB05159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78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148-7D46-40C4-82A0-B456F8F35938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E4C-AE19-481D-AF87-9EB05159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38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148-7D46-40C4-82A0-B456F8F35938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E4C-AE19-481D-AF87-9EB05159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41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148-7D46-40C4-82A0-B456F8F35938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E4C-AE19-481D-AF87-9EB05159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22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148-7D46-40C4-82A0-B456F8F35938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E4C-AE19-481D-AF87-9EB05159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4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148-7D46-40C4-82A0-B456F8F35938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E4C-AE19-481D-AF87-9EB05159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4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6148-7D46-40C4-82A0-B456F8F35938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AE4C-AE19-481D-AF87-9EB05159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50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26148-7D46-40C4-82A0-B456F8F35938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1AE4C-AE19-481D-AF87-9EB05159A2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56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Supplementary </a:t>
            </a:r>
            <a:r>
              <a:rPr lang="en-GB" sz="2000" b="1"/>
              <a:t>Figure </a:t>
            </a:r>
            <a:r>
              <a:rPr lang="en-GB" sz="2000" b="1" smtClean="0"/>
              <a:t>2: </a:t>
            </a:r>
            <a:r>
              <a:rPr lang="en-GB" sz="2000" dirty="0"/>
              <a:t>Median change from baseline in the proportions of rectal CD4+ T cell </a:t>
            </a:r>
            <a:r>
              <a:rPr lang="en-GB" sz="2000" dirty="0" smtClean="0"/>
              <a:t>subpopulations and activation</a:t>
            </a:r>
            <a:endParaRPr lang="fr-FR" sz="20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3"/>
          <a:stretch/>
        </p:blipFill>
        <p:spPr>
          <a:xfrm>
            <a:off x="2339752" y="1127793"/>
            <a:ext cx="4680520" cy="5520835"/>
          </a:xfrm>
        </p:spPr>
      </p:pic>
    </p:spTree>
    <p:extLst>
      <p:ext uri="{BB962C8B-B14F-4D97-AF65-F5344CB8AC3E}">
        <p14:creationId xmlns:p14="http://schemas.microsoft.com/office/powerpoint/2010/main" val="35159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Supplementary Figure 2: Median change from baseline in the proportions of rectal CD4+ T cell subpopulations and activation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Figure 1: Median change from baseline in the proportions of rectal CD4+ T cell subpopulations</dc:title>
  <dc:creator>Lambert</dc:creator>
  <cp:lastModifiedBy>Lambert</cp:lastModifiedBy>
  <cp:revision>3</cp:revision>
  <dcterms:created xsi:type="dcterms:W3CDTF">2015-03-02T12:29:44Z</dcterms:created>
  <dcterms:modified xsi:type="dcterms:W3CDTF">2015-09-16T12:30:46Z</dcterms:modified>
</cp:coreProperties>
</file>