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660"/>
  </p:normalViewPr>
  <p:slideViewPr>
    <p:cSldViewPr>
      <p:cViewPr>
        <p:scale>
          <a:sx n="66" d="100"/>
          <a:sy n="66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subTitle" idx="1"/>
          </p:nvPr>
        </p:nvSpPr>
        <p:spPr>
          <a:xfrm>
            <a:off x="7696200" y="381000"/>
            <a:ext cx="1219200" cy="52578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Supplemental Digital Content 3- Figure 3.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The stability of HP-OVA in gel formation against infection by HIV-1</a:t>
            </a:r>
            <a:r>
              <a:rPr lang="en-US" sz="1400" baseline="-25000" dirty="0">
                <a:solidFill>
                  <a:schemeClr val="tx1"/>
                </a:solidFill>
              </a:rPr>
              <a:t>IIIB</a:t>
            </a:r>
            <a:r>
              <a:rPr lang="en-US" sz="1400" dirty="0">
                <a:solidFill>
                  <a:schemeClr val="tx1"/>
                </a:solidFill>
              </a:rPr>
              <a:t> (A) and HIV-1</a:t>
            </a:r>
            <a:r>
              <a:rPr lang="en-US" sz="1400" baseline="-25000" dirty="0">
                <a:solidFill>
                  <a:schemeClr val="tx1"/>
                </a:solidFill>
              </a:rPr>
              <a:t>BaL</a:t>
            </a:r>
            <a:r>
              <a:rPr lang="en-US" sz="1400" dirty="0">
                <a:solidFill>
                  <a:schemeClr val="tx1"/>
                </a:solidFill>
              </a:rPr>
              <a:t> (B). Each sample was tested in triplicate, and the data are presented as means ± SD.</a:t>
            </a:r>
          </a:p>
        </p:txBody>
      </p:sp>
      <p:pic>
        <p:nvPicPr>
          <p:cNvPr id="8" name="Picture 7" descr="Li L_Supplemental _Figure_3-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15200" cy="6508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KMyers</dc:creator>
  <cp:lastModifiedBy>KMyers</cp:lastModifiedBy>
  <cp:revision>3</cp:revision>
  <dcterms:created xsi:type="dcterms:W3CDTF">2010-12-29T16:44:17Z</dcterms:created>
  <dcterms:modified xsi:type="dcterms:W3CDTF">2010-12-29T16:48:13Z</dcterms:modified>
</cp:coreProperties>
</file>